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8183" y="-56387"/>
            <a:ext cx="11475632" cy="1363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61404"/>
            <a:ext cx="10358120" cy="3077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hyperlink" Target="mailto:Himanshu.rana@outlook.com" TargetMode="External"/><Relationship Id="rId6" Type="http://schemas.openxmlformats.org/officeDocument/2006/relationships/hyperlink" Target="mailto:sam@yahoo.com" TargetMode="Externa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hyperlink" Target="mailto:josh@kcloudsol.com" TargetMode="Externa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hyperlink" Target="mailto:Sylvain.cort@gmail.com" TargetMode="External"/><Relationship Id="rId6" Type="http://schemas.openxmlformats.org/officeDocument/2006/relationships/image" Target="../media/image10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2544" y="1365503"/>
            <a:ext cx="10034270" cy="2438400"/>
            <a:chOff x="542544" y="1365503"/>
            <a:chExt cx="10034270" cy="2438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544" y="1365503"/>
              <a:ext cx="1286256" cy="15087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024" y="1365503"/>
              <a:ext cx="1161288" cy="15087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9680" y="1365503"/>
              <a:ext cx="1249680" cy="15087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1055" y="1365503"/>
              <a:ext cx="1130808" cy="15087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5272" y="1365503"/>
              <a:ext cx="1231391" cy="15087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4288" y="1365503"/>
              <a:ext cx="1286256" cy="15087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144" y="1365503"/>
              <a:ext cx="1182624" cy="15087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800" y="1365503"/>
              <a:ext cx="1121664" cy="15087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9544" y="1365503"/>
              <a:ext cx="1203959" cy="15087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2800" y="1365503"/>
              <a:ext cx="1200912" cy="15087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8936" y="1365503"/>
              <a:ext cx="1231391" cy="15087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75176" y="1365503"/>
              <a:ext cx="1313688" cy="15087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01896" y="1365503"/>
              <a:ext cx="1045463" cy="15087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4296" y="1365503"/>
              <a:ext cx="1130808" cy="15087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88991" y="1365503"/>
              <a:ext cx="1231391" cy="15087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99888" y="1365503"/>
              <a:ext cx="1179576" cy="15087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3832" y="1365503"/>
              <a:ext cx="1121664" cy="15087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3288" y="1365503"/>
              <a:ext cx="1252728" cy="15087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6000" y="1365503"/>
              <a:ext cx="1130807" cy="15087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1176" y="1365503"/>
              <a:ext cx="1203959" cy="15087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5088" y="2295143"/>
              <a:ext cx="9491471" cy="1508759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147047" y="185928"/>
            <a:ext cx="2563368" cy="1319784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75014" y="1425955"/>
            <a:ext cx="9170035" cy="1884680"/>
          </a:xfrm>
          <a:prstGeom prst="rect"/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5400">
                <a:solidFill>
                  <a:srgbClr val="4472C4"/>
                </a:solidFill>
                <a:latin typeface="Calibri"/>
                <a:cs typeface="Calibri"/>
              </a:rPr>
              <a:t>Azure</a:t>
            </a:r>
            <a:r>
              <a:rPr dirty="0" sz="5400" spc="-155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5400" spc="-229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dirty="0" sz="5400" spc="5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dirty="0" sz="5400" spc="2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dirty="0" sz="5400" spc="-155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dirty="0" sz="5400" spc="105">
                <a:solidFill>
                  <a:srgbClr val="4472C4"/>
                </a:solidFill>
                <a:latin typeface="Calibri"/>
                <a:cs typeface="Calibri"/>
              </a:rPr>
              <a:t>v</a:t>
            </a:r>
            <a:r>
              <a:rPr dirty="0" sz="5400" spc="40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5400" spc="-2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dirty="0" sz="5400" spc="-7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dirty="0" sz="5400" spc="-8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5400" spc="-285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5400" spc="16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dirty="0" sz="5400" spc="-125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dirty="0" sz="5400" spc="-3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dirty="0" sz="5400" spc="17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5400" spc="-35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5400">
              <a:latin typeface="Calibri"/>
              <a:cs typeface="Calibri"/>
            </a:endParaRPr>
          </a:p>
          <a:p>
            <a:pPr marL="554355">
              <a:lnSpc>
                <a:spcPct val="100000"/>
              </a:lnSpc>
              <a:spcBef>
                <a:spcPts val="840"/>
              </a:spcBef>
            </a:pPr>
            <a:r>
              <a:rPr dirty="0" sz="5400">
                <a:solidFill>
                  <a:srgbClr val="4472C4"/>
                </a:solidFill>
                <a:latin typeface="Calibri"/>
                <a:cs typeface="Calibri"/>
              </a:rPr>
              <a:t>And</a:t>
            </a:r>
            <a:r>
              <a:rPr dirty="0" sz="5400" spc="-114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5400">
                <a:solidFill>
                  <a:srgbClr val="4472C4"/>
                </a:solidFill>
                <a:latin typeface="Calibri"/>
                <a:cs typeface="Calibri"/>
              </a:rPr>
              <a:t>Azure</a:t>
            </a:r>
            <a:r>
              <a:rPr dirty="0" sz="5400" spc="-12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5400">
                <a:solidFill>
                  <a:srgbClr val="4472C4"/>
                </a:solidFill>
                <a:latin typeface="Calibri"/>
                <a:cs typeface="Calibri"/>
              </a:rPr>
              <a:t>AD</a:t>
            </a:r>
            <a:r>
              <a:rPr dirty="0" sz="5400" spc="-114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5400">
                <a:solidFill>
                  <a:srgbClr val="4472C4"/>
                </a:solidFill>
                <a:latin typeface="Calibri"/>
                <a:cs typeface="Calibri"/>
              </a:rPr>
              <a:t>Domain</a:t>
            </a:r>
            <a:r>
              <a:rPr dirty="0" sz="5400" spc="-114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5400" spc="-10">
                <a:solidFill>
                  <a:srgbClr val="4472C4"/>
                </a:solidFill>
                <a:latin typeface="Calibri"/>
                <a:cs typeface="Calibri"/>
              </a:rPr>
              <a:t>Services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521222" y="3643312"/>
            <a:ext cx="4138929" cy="0"/>
          </a:xfrm>
          <a:custGeom>
            <a:avLst/>
            <a:gdLst/>
            <a:ahLst/>
            <a:cxnLst/>
            <a:rect l="l" t="t" r="r" b="b"/>
            <a:pathLst>
              <a:path w="4138929" h="0">
                <a:moveTo>
                  <a:pt x="0" y="0"/>
                </a:moveTo>
                <a:lnTo>
                  <a:pt x="4138577" y="1"/>
                </a:lnTo>
              </a:path>
            </a:pathLst>
          </a:custGeom>
          <a:ln w="57150">
            <a:solidFill>
              <a:srgbClr val="ED7D3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81984" y="5586984"/>
            <a:ext cx="313943" cy="301752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3682140" y="4265901"/>
            <a:ext cx="4276725" cy="1642110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2800" b="1">
                <a:solidFill>
                  <a:srgbClr val="C55A11"/>
                </a:solidFill>
                <a:latin typeface="Calibri"/>
                <a:cs typeface="Calibri"/>
              </a:rPr>
              <a:t>Himanshu</a:t>
            </a:r>
            <a:r>
              <a:rPr dirty="0" sz="2800" spc="-40" b="1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2800" spc="-20" b="1">
                <a:solidFill>
                  <a:srgbClr val="C55A11"/>
                </a:solidFill>
                <a:latin typeface="Calibri"/>
                <a:cs typeface="Calibri"/>
              </a:rPr>
              <a:t>Rana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1800">
                <a:latin typeface="Calibri"/>
                <a:cs typeface="Calibri"/>
              </a:rPr>
              <a:t>Microsoft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Certified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40">
                <a:latin typeface="Calibri"/>
                <a:cs typeface="Calibri"/>
              </a:rPr>
              <a:t>Trainer,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Consultant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800">
              <a:latin typeface="Calibri"/>
              <a:cs typeface="Calibri"/>
            </a:endParaRPr>
          </a:p>
          <a:p>
            <a:pPr marL="402590">
              <a:lnSpc>
                <a:spcPct val="100000"/>
              </a:lnSpc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https://in.linkedin.com/in/himanshu1987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56848" y="4126773"/>
            <a:ext cx="2287048" cy="22332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346972" y="575734"/>
            <a:ext cx="0" cy="5808345"/>
          </a:xfrm>
          <a:custGeom>
            <a:avLst/>
            <a:gdLst/>
            <a:ahLst/>
            <a:cxnLst/>
            <a:rect l="l" t="t" r="r" b="b"/>
            <a:pathLst>
              <a:path w="0" h="5808345">
                <a:moveTo>
                  <a:pt x="0" y="0"/>
                </a:moveTo>
                <a:lnTo>
                  <a:pt x="1" y="5808133"/>
                </a:lnTo>
              </a:path>
            </a:pathLst>
          </a:custGeom>
          <a:ln w="5715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47139" y="2383028"/>
            <a:ext cx="2503805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15"/>
              </a:spcBef>
            </a:pPr>
            <a:r>
              <a:rPr dirty="0" sz="3600" spc="-10">
                <a:solidFill>
                  <a:srgbClr val="ED7D31"/>
                </a:solidFill>
                <a:latin typeface="Calibri"/>
                <a:cs typeface="Calibri"/>
              </a:rPr>
              <a:t>Azure Subscriptions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30108" y="968755"/>
            <a:ext cx="6630670" cy="138811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276225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latin typeface="Calibri"/>
                <a:cs typeface="Calibri"/>
              </a:rPr>
              <a:t>An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subscription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grants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you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access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services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Platform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Management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Portal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2090"/>
              </a:lnSpc>
            </a:pP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subscription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holder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manages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services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(Windows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,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SQL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Azure, Storage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etc)</a:t>
            </a:r>
            <a:r>
              <a:rPr dirty="0" sz="1800" spc="3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through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Platform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Management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Portal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730108" y="2614676"/>
            <a:ext cx="681863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>
                <a:latin typeface="Calibri"/>
                <a:cs typeface="Calibri"/>
              </a:rPr>
              <a:t>An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subscription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has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trust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relationship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Active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Directory </a:t>
            </a:r>
            <a:r>
              <a:rPr dirty="0" sz="1800">
                <a:latin typeface="Calibri"/>
                <a:cs typeface="Calibri"/>
              </a:rPr>
              <a:t>(Azure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AD),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which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means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subscription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trusts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to </a:t>
            </a:r>
            <a:r>
              <a:rPr dirty="0" sz="1800" spc="-10">
                <a:latin typeface="Calibri"/>
                <a:cs typeface="Calibri"/>
              </a:rPr>
              <a:t>authenticate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users,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services,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devices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30108" y="3715004"/>
            <a:ext cx="7328534" cy="22447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760730">
              <a:lnSpc>
                <a:spcPts val="2300"/>
              </a:lnSpc>
              <a:spcBef>
                <a:spcPts val="60"/>
              </a:spcBef>
            </a:pPr>
            <a:r>
              <a:rPr dirty="0" sz="1800">
                <a:latin typeface="Calibri"/>
                <a:cs typeface="Calibri"/>
              </a:rPr>
              <a:t>Multiple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subscriptions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trust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same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directory,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but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each </a:t>
            </a:r>
            <a:r>
              <a:rPr dirty="0" sz="1800" spc="-10">
                <a:latin typeface="Calibri"/>
                <a:cs typeface="Calibri"/>
              </a:rPr>
              <a:t>subscription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only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trust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single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directory</a:t>
            </a:r>
            <a:r>
              <a:rPr dirty="0" sz="2000" spc="-1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Calibri"/>
              <a:cs typeface="Calibri"/>
            </a:endParaRPr>
          </a:p>
          <a:p>
            <a:pPr marL="12700" marR="885825">
              <a:lnSpc>
                <a:spcPts val="2090"/>
              </a:lnSpc>
            </a:pPr>
            <a:r>
              <a:rPr dirty="0" sz="1800">
                <a:latin typeface="Calibri"/>
                <a:cs typeface="Calibri"/>
              </a:rPr>
              <a:t>If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your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subscription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expires,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you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lose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access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all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other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resources </a:t>
            </a:r>
            <a:r>
              <a:rPr dirty="0" sz="1800">
                <a:latin typeface="Calibri"/>
                <a:cs typeface="Calibri"/>
              </a:rPr>
              <a:t>associated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subscription.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Calibri"/>
              <a:cs typeface="Calibri"/>
            </a:endParaRPr>
          </a:p>
          <a:p>
            <a:pPr marL="64769" marR="5080" indent="-52705">
              <a:lnSpc>
                <a:spcPts val="2110"/>
              </a:lnSpc>
            </a:pPr>
            <a:r>
              <a:rPr dirty="0" sz="1800">
                <a:latin typeface="Calibri"/>
                <a:cs typeface="Calibri"/>
              </a:rPr>
              <a:t>Multiple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Subscriptions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created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separate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production,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Dev,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40">
                <a:latin typeface="Calibri"/>
                <a:cs typeface="Calibri"/>
              </a:rPr>
              <a:t>Test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workloads </a:t>
            </a:r>
            <a:r>
              <a:rPr dirty="0" sz="1800">
                <a:latin typeface="Calibri"/>
                <a:cs typeface="Calibri"/>
              </a:rPr>
              <a:t>or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separate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billings.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76655" y="414527"/>
            <a:ext cx="9607550" cy="6139180"/>
            <a:chOff x="676655" y="414527"/>
            <a:chExt cx="9607550" cy="61391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2959" y="414527"/>
              <a:ext cx="905256" cy="47243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086596" y="885123"/>
              <a:ext cx="0" cy="397510"/>
            </a:xfrm>
            <a:custGeom>
              <a:avLst/>
              <a:gdLst/>
              <a:ahLst/>
              <a:cxnLst/>
              <a:rect l="l" t="t" r="r" b="b"/>
              <a:pathLst>
                <a:path w="0" h="397509">
                  <a:moveTo>
                    <a:pt x="0" y="0"/>
                  </a:moveTo>
                  <a:lnTo>
                    <a:pt x="1" y="397411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54430" y="1282534"/>
              <a:ext cx="5998210" cy="0"/>
            </a:xfrm>
            <a:custGeom>
              <a:avLst/>
              <a:gdLst/>
              <a:ahLst/>
              <a:cxnLst/>
              <a:rect l="l" t="t" r="r" b="b"/>
              <a:pathLst>
                <a:path w="5998209" h="0">
                  <a:moveTo>
                    <a:pt x="0" y="0"/>
                  </a:moveTo>
                  <a:lnTo>
                    <a:pt x="5997748" y="1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997278" y="1282534"/>
              <a:ext cx="6126480" cy="795655"/>
            </a:xfrm>
            <a:custGeom>
              <a:avLst/>
              <a:gdLst/>
              <a:ahLst/>
              <a:cxnLst/>
              <a:rect l="l" t="t" r="r" b="b"/>
              <a:pathLst>
                <a:path w="6126480" h="795655">
                  <a:moveTo>
                    <a:pt x="114300" y="680935"/>
                  </a:moveTo>
                  <a:lnTo>
                    <a:pt x="76200" y="680935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680935"/>
                  </a:lnTo>
                  <a:lnTo>
                    <a:pt x="0" y="680935"/>
                  </a:lnTo>
                  <a:lnTo>
                    <a:pt x="57150" y="795235"/>
                  </a:lnTo>
                  <a:lnTo>
                    <a:pt x="104775" y="699985"/>
                  </a:lnTo>
                  <a:lnTo>
                    <a:pt x="114300" y="680935"/>
                  </a:lnTo>
                  <a:close/>
                </a:path>
                <a:path w="6126480" h="795655">
                  <a:moveTo>
                    <a:pt x="6125934" y="668235"/>
                  </a:moveTo>
                  <a:lnTo>
                    <a:pt x="6087834" y="668235"/>
                  </a:lnTo>
                  <a:lnTo>
                    <a:pt x="6087834" y="0"/>
                  </a:lnTo>
                  <a:lnTo>
                    <a:pt x="6049734" y="0"/>
                  </a:lnTo>
                  <a:lnTo>
                    <a:pt x="6049734" y="668235"/>
                  </a:lnTo>
                  <a:lnTo>
                    <a:pt x="6011634" y="668235"/>
                  </a:lnTo>
                  <a:lnTo>
                    <a:pt x="6068784" y="782535"/>
                  </a:lnTo>
                  <a:lnTo>
                    <a:pt x="6116409" y="687285"/>
                  </a:lnTo>
                  <a:lnTo>
                    <a:pt x="6125934" y="66823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600" y="2063495"/>
              <a:ext cx="3959352" cy="39441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655" y="2075688"/>
              <a:ext cx="2956560" cy="179832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706395" y="1281070"/>
              <a:ext cx="19050" cy="2823845"/>
            </a:xfrm>
            <a:custGeom>
              <a:avLst/>
              <a:gdLst/>
              <a:ahLst/>
              <a:cxnLst/>
              <a:rect l="l" t="t" r="r" b="b"/>
              <a:pathLst>
                <a:path w="19050" h="2823845">
                  <a:moveTo>
                    <a:pt x="0" y="0"/>
                  </a:moveTo>
                  <a:lnTo>
                    <a:pt x="18844" y="2823399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815939" y="4118941"/>
              <a:ext cx="1891030" cy="0"/>
            </a:xfrm>
            <a:custGeom>
              <a:avLst/>
              <a:gdLst/>
              <a:ahLst/>
              <a:cxnLst/>
              <a:rect l="l" t="t" r="r" b="b"/>
              <a:pathLst>
                <a:path w="1891029" h="0">
                  <a:moveTo>
                    <a:pt x="1890456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15939" y="4118941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0"/>
                  </a:moveTo>
                  <a:lnTo>
                    <a:pt x="1" y="382939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6647" y="4498848"/>
              <a:ext cx="3429000" cy="2054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69391" y="2821940"/>
            <a:ext cx="34251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Azure</a:t>
            </a:r>
            <a:r>
              <a:rPr dirty="0" sz="4800" spc="-95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AD</a:t>
            </a:r>
            <a:r>
              <a:rPr dirty="0" sz="4800" spc="-95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20">
                <a:solidFill>
                  <a:srgbClr val="C55A11"/>
                </a:solidFill>
                <a:latin typeface="Calibri"/>
                <a:cs typeface="Calibri"/>
              </a:rPr>
              <a:t>Join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2496" y="2834132"/>
            <a:ext cx="52114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Hybrid</a:t>
            </a:r>
            <a:r>
              <a:rPr dirty="0" sz="4800" spc="-8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Azure</a:t>
            </a:r>
            <a:r>
              <a:rPr dirty="0" sz="4800" spc="-8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AD</a:t>
            </a:r>
            <a:r>
              <a:rPr dirty="0" sz="4800" spc="-85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20">
                <a:solidFill>
                  <a:srgbClr val="C55A11"/>
                </a:solidFill>
                <a:latin typeface="Calibri"/>
                <a:cs typeface="Calibri"/>
              </a:rPr>
              <a:t>Join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0211" rIns="0" bIns="0" rtlCol="0" vert="horz">
            <a:spAutoFit/>
          </a:bodyPr>
          <a:lstStyle/>
          <a:p>
            <a:pPr marL="570865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Pre-</a:t>
            </a:r>
            <a:r>
              <a:rPr dirty="0" spc="-10"/>
              <a:t>requisites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761404"/>
            <a:ext cx="9416415" cy="307784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Following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URLs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must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reachable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from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devices-</a:t>
            </a:r>
            <a:endParaRPr sz="28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7230" algn="l"/>
              </a:tabLst>
            </a:pPr>
            <a:r>
              <a:rPr dirty="0" sz="2400" spc="-10">
                <a:latin typeface="Calibri"/>
                <a:cs typeface="Calibri"/>
              </a:rPr>
              <a:t>https://enterpriseregistration.windows.net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dirty="0" sz="2400" spc="-10">
                <a:latin typeface="Calibri"/>
                <a:cs typeface="Calibri"/>
              </a:rPr>
              <a:t>https://login.microsoftonline.com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7230" algn="l"/>
              </a:tabLst>
            </a:pPr>
            <a:r>
              <a:rPr dirty="0" sz="2400" spc="-10">
                <a:latin typeface="Calibri"/>
                <a:cs typeface="Calibri"/>
              </a:rPr>
              <a:t>https://device.login.microsoftonline.com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7230" algn="l"/>
              </a:tabLst>
            </a:pPr>
            <a:r>
              <a:rPr dirty="0" sz="2400" spc="-25">
                <a:latin typeface="Calibri"/>
                <a:cs typeface="Calibri"/>
              </a:rPr>
              <a:t>https://autologon.microsoftazuread-</a:t>
            </a:r>
            <a:r>
              <a:rPr dirty="0" sz="2400" spc="-10">
                <a:latin typeface="Calibri"/>
                <a:cs typeface="Calibri"/>
              </a:rPr>
              <a:t>sso.com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Latest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version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Azure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AD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Connect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required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(1.1.819.0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or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later)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Computer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accounts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must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synced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to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Azure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AD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672" y="2699511"/>
            <a:ext cx="1174877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>
                <a:solidFill>
                  <a:srgbClr val="C55A11"/>
                </a:solidFill>
              </a:rPr>
              <a:t>Azure</a:t>
            </a:r>
            <a:r>
              <a:rPr dirty="0" sz="4900" spc="-145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Active</a:t>
            </a:r>
            <a:r>
              <a:rPr dirty="0" sz="4900" spc="-140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Directory</a:t>
            </a:r>
            <a:r>
              <a:rPr dirty="0" sz="4900" spc="-145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Domain</a:t>
            </a:r>
            <a:r>
              <a:rPr dirty="0" sz="4900" spc="-145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Services</a:t>
            </a:r>
            <a:r>
              <a:rPr dirty="0" sz="4900" spc="-140">
                <a:solidFill>
                  <a:srgbClr val="C55A11"/>
                </a:solidFill>
              </a:rPr>
              <a:t> </a:t>
            </a:r>
            <a:r>
              <a:rPr dirty="0" sz="4900" spc="-10">
                <a:solidFill>
                  <a:srgbClr val="C55A11"/>
                </a:solidFill>
              </a:rPr>
              <a:t>(ADDS)</a:t>
            </a:r>
            <a:endParaRPr sz="4900"/>
          </a:p>
        </p:txBody>
      </p:sp>
      <p:sp>
        <p:nvSpPr>
          <p:cNvPr id="3" name="object 3" descr=""/>
          <p:cNvSpPr/>
          <p:nvPr/>
        </p:nvSpPr>
        <p:spPr>
          <a:xfrm>
            <a:off x="118533" y="3671887"/>
            <a:ext cx="11853545" cy="0"/>
          </a:xfrm>
          <a:custGeom>
            <a:avLst/>
            <a:gdLst/>
            <a:ahLst/>
            <a:cxnLst/>
            <a:rect l="l" t="t" r="r" b="b"/>
            <a:pathLst>
              <a:path w="11853545" h="0">
                <a:moveTo>
                  <a:pt x="0" y="0"/>
                </a:moveTo>
                <a:lnTo>
                  <a:pt x="11853334" y="1"/>
                </a:lnTo>
              </a:path>
            </a:pathLst>
          </a:custGeom>
          <a:ln w="38100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572" rIns="0" bIns="0" rtlCol="0" vert="horz">
            <a:spAutoFit/>
          </a:bodyPr>
          <a:lstStyle/>
          <a:p>
            <a:pPr marL="2834640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dirty="0" spc="-135"/>
              <a:t> </a:t>
            </a:r>
            <a:r>
              <a:rPr dirty="0" spc="-10"/>
              <a:t>Overview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092039" y="846667"/>
            <a:ext cx="0" cy="5808345"/>
          </a:xfrm>
          <a:custGeom>
            <a:avLst/>
            <a:gdLst/>
            <a:ahLst/>
            <a:cxnLst/>
            <a:rect l="l" t="t" r="r" b="b"/>
            <a:pathLst>
              <a:path w="0" h="5808345">
                <a:moveTo>
                  <a:pt x="0" y="0"/>
                </a:moveTo>
                <a:lnTo>
                  <a:pt x="1" y="5808133"/>
                </a:lnTo>
              </a:path>
            </a:pathLst>
          </a:custGeom>
          <a:ln w="5715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367" y="2118360"/>
            <a:ext cx="3099816" cy="288340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4875" rIns="0" bIns="0" rtlCol="0" vert="horz">
            <a:spAutoFit/>
          </a:bodyPr>
          <a:lstStyle/>
          <a:p>
            <a:pPr marL="5216525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What</a:t>
            </a:r>
            <a:r>
              <a:rPr dirty="0" sz="2000" spc="-70"/>
              <a:t> </a:t>
            </a:r>
            <a:r>
              <a:rPr dirty="0" sz="2000"/>
              <a:t>is</a:t>
            </a:r>
            <a:r>
              <a:rPr dirty="0" sz="2000" spc="-55"/>
              <a:t> </a:t>
            </a:r>
            <a:r>
              <a:rPr dirty="0" sz="2000"/>
              <a:t>Azure</a:t>
            </a:r>
            <a:r>
              <a:rPr dirty="0" sz="2000" spc="-55"/>
              <a:t> </a:t>
            </a:r>
            <a:r>
              <a:rPr dirty="0" sz="2000"/>
              <a:t>Active</a:t>
            </a:r>
            <a:r>
              <a:rPr dirty="0" sz="2000" spc="-60"/>
              <a:t> </a:t>
            </a:r>
            <a:r>
              <a:rPr dirty="0" sz="2000"/>
              <a:t>Directory</a:t>
            </a:r>
            <a:r>
              <a:rPr dirty="0" sz="2000" spc="-55"/>
              <a:t> </a:t>
            </a:r>
            <a:r>
              <a:rPr dirty="0" sz="2000"/>
              <a:t>Domain</a:t>
            </a:r>
            <a:r>
              <a:rPr dirty="0" sz="2000" spc="-60"/>
              <a:t> </a:t>
            </a:r>
            <a:r>
              <a:rPr dirty="0" sz="2000" spc="-10"/>
              <a:t>Service</a:t>
            </a:r>
            <a:endParaRPr sz="2000"/>
          </a:p>
          <a:p>
            <a:pPr marL="5216525" marR="43815">
              <a:lnSpc>
                <a:spcPct val="259500"/>
              </a:lnSpc>
              <a:spcBef>
                <a:spcPts val="180"/>
              </a:spcBef>
            </a:pPr>
            <a:r>
              <a:rPr dirty="0" sz="2000"/>
              <a:t>How</a:t>
            </a:r>
            <a:r>
              <a:rPr dirty="0" sz="2000" spc="-55"/>
              <a:t> </a:t>
            </a:r>
            <a:r>
              <a:rPr dirty="0" sz="2000"/>
              <a:t>it</a:t>
            </a:r>
            <a:r>
              <a:rPr dirty="0" sz="2000" spc="-50"/>
              <a:t> </a:t>
            </a:r>
            <a:r>
              <a:rPr dirty="0" sz="2000"/>
              <a:t>is</a:t>
            </a:r>
            <a:r>
              <a:rPr dirty="0" sz="2000" spc="-40"/>
              <a:t> </a:t>
            </a:r>
            <a:r>
              <a:rPr dirty="0" sz="2000" spc="-10"/>
              <a:t>different</a:t>
            </a:r>
            <a:r>
              <a:rPr dirty="0" sz="2000" spc="-50"/>
              <a:t> </a:t>
            </a:r>
            <a:r>
              <a:rPr dirty="0" sz="2000"/>
              <a:t>from</a:t>
            </a:r>
            <a:r>
              <a:rPr dirty="0" sz="2000" spc="-45"/>
              <a:t> </a:t>
            </a:r>
            <a:r>
              <a:rPr dirty="0" sz="2000"/>
              <a:t>Azure</a:t>
            </a:r>
            <a:r>
              <a:rPr dirty="0" sz="2000" spc="-40"/>
              <a:t> </a:t>
            </a:r>
            <a:r>
              <a:rPr dirty="0" sz="2000"/>
              <a:t>Active</a:t>
            </a:r>
            <a:r>
              <a:rPr dirty="0" sz="2000" spc="-40"/>
              <a:t> </a:t>
            </a:r>
            <a:r>
              <a:rPr dirty="0" sz="2000" spc="-10"/>
              <a:t>Directory </a:t>
            </a:r>
            <a:r>
              <a:rPr dirty="0" sz="2000"/>
              <a:t>How</a:t>
            </a:r>
            <a:r>
              <a:rPr dirty="0" sz="2000" spc="-45"/>
              <a:t> </a:t>
            </a:r>
            <a:r>
              <a:rPr dirty="0" sz="2000"/>
              <a:t>it</a:t>
            </a:r>
            <a:r>
              <a:rPr dirty="0" sz="2000" spc="-40"/>
              <a:t> </a:t>
            </a:r>
            <a:r>
              <a:rPr dirty="0" sz="2000"/>
              <a:t>is</a:t>
            </a:r>
            <a:r>
              <a:rPr dirty="0" sz="2000" spc="-30"/>
              <a:t> </a:t>
            </a:r>
            <a:r>
              <a:rPr dirty="0" sz="2000" spc="-10"/>
              <a:t>different</a:t>
            </a:r>
            <a:r>
              <a:rPr dirty="0" sz="2000" spc="-40"/>
              <a:t> </a:t>
            </a:r>
            <a:r>
              <a:rPr dirty="0" sz="2000"/>
              <a:t>from</a:t>
            </a:r>
            <a:r>
              <a:rPr dirty="0" sz="2000" spc="-35"/>
              <a:t> </a:t>
            </a:r>
            <a:r>
              <a:rPr dirty="0" sz="2000"/>
              <a:t>DIY</a:t>
            </a:r>
            <a:r>
              <a:rPr dirty="0" sz="2000" spc="-35"/>
              <a:t> </a:t>
            </a:r>
            <a:r>
              <a:rPr dirty="0" sz="2000"/>
              <a:t>Active</a:t>
            </a:r>
            <a:r>
              <a:rPr dirty="0" sz="2000" spc="-30"/>
              <a:t> </a:t>
            </a:r>
            <a:r>
              <a:rPr dirty="0" sz="2000" spc="-10"/>
              <a:t>Directory Deployment</a:t>
            </a:r>
            <a:r>
              <a:rPr dirty="0" sz="2000" spc="-30"/>
              <a:t> </a:t>
            </a:r>
            <a:r>
              <a:rPr dirty="0" sz="2000" spc="-10"/>
              <a:t>Scenarios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4123" rIns="0" bIns="0" rtlCol="0" vert="horz">
            <a:spAutoFit/>
          </a:bodyPr>
          <a:lstStyle/>
          <a:p>
            <a:pPr marL="570865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Azure</a:t>
            </a:r>
            <a:r>
              <a:rPr dirty="0" sz="4000" spc="-95"/>
              <a:t> </a:t>
            </a:r>
            <a:r>
              <a:rPr dirty="0" sz="4000"/>
              <a:t>Active</a:t>
            </a:r>
            <a:r>
              <a:rPr dirty="0" sz="4000" spc="-95"/>
              <a:t> </a:t>
            </a:r>
            <a:r>
              <a:rPr dirty="0" sz="4000"/>
              <a:t>Directory</a:t>
            </a:r>
            <a:r>
              <a:rPr dirty="0" sz="4000" spc="-95"/>
              <a:t> </a:t>
            </a:r>
            <a:r>
              <a:rPr dirty="0" sz="4000"/>
              <a:t>Domain</a:t>
            </a:r>
            <a:r>
              <a:rPr dirty="0" sz="4000" spc="-95"/>
              <a:t> </a:t>
            </a:r>
            <a:r>
              <a:rPr dirty="0" sz="4000"/>
              <a:t>Services</a:t>
            </a:r>
            <a:r>
              <a:rPr dirty="0" sz="4000" spc="-90"/>
              <a:t> </a:t>
            </a:r>
            <a:r>
              <a:rPr dirty="0" sz="4000" spc="-10"/>
              <a:t>(ADDS)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660956" y="1206500"/>
            <a:ext cx="10431145" cy="5571490"/>
            <a:chOff x="660956" y="1206500"/>
            <a:chExt cx="10431145" cy="55714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1219199"/>
              <a:ext cx="10405872" cy="554736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7306" y="1212850"/>
              <a:ext cx="10418445" cy="5558790"/>
            </a:xfrm>
            <a:custGeom>
              <a:avLst/>
              <a:gdLst/>
              <a:ahLst/>
              <a:cxnLst/>
              <a:rect l="l" t="t" r="r" b="b"/>
              <a:pathLst>
                <a:path w="10418445" h="5558790">
                  <a:moveTo>
                    <a:pt x="0" y="0"/>
                  </a:moveTo>
                  <a:lnTo>
                    <a:pt x="10417860" y="0"/>
                  </a:lnTo>
                  <a:lnTo>
                    <a:pt x="10417860" y="5558734"/>
                  </a:lnTo>
                  <a:lnTo>
                    <a:pt x="0" y="55587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E5A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772140" y="1342321"/>
            <a:ext cx="1418590" cy="175450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91440">
              <a:lnSpc>
                <a:spcPts val="2135"/>
              </a:lnSpc>
              <a:spcBef>
                <a:spcPts val="254"/>
              </a:spcBef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endParaRPr sz="1800">
              <a:latin typeface="Calibri"/>
              <a:cs typeface="Calibri"/>
            </a:endParaRPr>
          </a:p>
          <a:p>
            <a:pPr marL="91440" marR="399415">
              <a:lnSpc>
                <a:spcPts val="2180"/>
              </a:lnSpc>
              <a:spcBef>
                <a:spcPts val="3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Oauth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2.0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ts val="211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SAML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2.0</a:t>
            </a:r>
            <a:endParaRPr sz="1800">
              <a:latin typeface="Calibri"/>
              <a:cs typeface="Calibri"/>
            </a:endParaRPr>
          </a:p>
          <a:p>
            <a:pPr marL="91440" marR="265430">
              <a:lnSpc>
                <a:spcPts val="2180"/>
              </a:lnSpc>
              <a:spcBef>
                <a:spcPts val="3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WS-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Fed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1.3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HTTP/S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76235" y="1936088"/>
            <a:ext cx="1047115" cy="92392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90805" marR="118745">
              <a:lnSpc>
                <a:spcPct val="99400"/>
              </a:lnSpc>
              <a:spcBef>
                <a:spcPts val="270"/>
              </a:spcBef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Kerberos NTLM LDAP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0211" rIns="0" bIns="0" rtlCol="0" vert="horz">
            <a:spAutoFit/>
          </a:bodyPr>
          <a:lstStyle/>
          <a:p>
            <a:pPr marL="570865">
              <a:lnSpc>
                <a:spcPct val="100000"/>
              </a:lnSpc>
              <a:spcBef>
                <a:spcPts val="100"/>
              </a:spcBef>
            </a:pPr>
            <a:r>
              <a:rPr dirty="0"/>
              <a:t>Azure</a:t>
            </a:r>
            <a:r>
              <a:rPr dirty="0" spc="-90"/>
              <a:t> </a:t>
            </a:r>
            <a:r>
              <a:rPr dirty="0"/>
              <a:t>AD</a:t>
            </a:r>
            <a:r>
              <a:rPr dirty="0" spc="-85"/>
              <a:t> </a:t>
            </a:r>
            <a:r>
              <a:rPr dirty="0"/>
              <a:t>vs</a:t>
            </a:r>
            <a:r>
              <a:rPr dirty="0" spc="-85"/>
              <a:t> </a:t>
            </a:r>
            <a:r>
              <a:rPr dirty="0"/>
              <a:t>Azure</a:t>
            </a:r>
            <a:r>
              <a:rPr dirty="0" spc="-90"/>
              <a:t> </a:t>
            </a:r>
            <a:r>
              <a:rPr dirty="0"/>
              <a:t>ADDS</a:t>
            </a:r>
            <a:r>
              <a:rPr dirty="0" spc="-90"/>
              <a:t> </a:t>
            </a:r>
            <a:r>
              <a:rPr dirty="0"/>
              <a:t>(Managed</a:t>
            </a:r>
            <a:r>
              <a:rPr dirty="0" spc="-90"/>
              <a:t> </a:t>
            </a:r>
            <a:r>
              <a:rPr dirty="0" spc="-10"/>
              <a:t>Domain)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06169" y="1684337"/>
          <a:ext cx="10604500" cy="4035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/>
                <a:gridCol w="3505200"/>
                <a:gridCol w="3505200"/>
              </a:tblGrid>
              <a:tr h="4591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Aspect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Azure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Azure</a:t>
                      </a:r>
                      <a:r>
                        <a:rPr dirty="0" sz="180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Domain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Services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Devices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by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Azure</a:t>
                      </a:r>
                      <a:r>
                        <a:rPr dirty="0" sz="18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Azure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AD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DS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Managed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Domain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Representation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Directory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Device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objects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Azure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594995">
                        <a:lnSpc>
                          <a:spcPts val="2090"/>
                        </a:lnSpc>
                        <a:spcBef>
                          <a:spcPts val="3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Computer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objects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Managed Domain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Authentication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792480">
                        <a:lnSpc>
                          <a:spcPts val="2090"/>
                        </a:lnSpc>
                        <a:spcBef>
                          <a:spcPts val="39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OAuth/OpenID/SAML</a:t>
                      </a:r>
                      <a:r>
                        <a:rPr dirty="0" sz="18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based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protocols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Kerberos/NTLM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based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protocols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Management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776605">
                        <a:lnSpc>
                          <a:spcPts val="2090"/>
                        </a:lnSpc>
                        <a:spcBef>
                          <a:spcPts val="3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Mobile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Device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Management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(MDM)</a:t>
                      </a:r>
                      <a:r>
                        <a:rPr dirty="0" sz="18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software</a:t>
                      </a:r>
                      <a:r>
                        <a:rPr dirty="0" sz="18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like</a:t>
                      </a:r>
                      <a:r>
                        <a:rPr dirty="0" sz="18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Intune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Group</a:t>
                      </a:r>
                      <a:r>
                        <a:rPr dirty="0" sz="18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Policy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Networking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Works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over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Internet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67995">
                        <a:lnSpc>
                          <a:spcPct val="99400"/>
                        </a:lnSpc>
                        <a:spcBef>
                          <a:spcPts val="27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Requires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machines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same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Virtual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Network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Managed</a:t>
                      </a:r>
                      <a:r>
                        <a:rPr dirty="0" sz="18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domain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Great</a:t>
                      </a:r>
                      <a:r>
                        <a:rPr dirty="0" sz="18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for..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End-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user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mobile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laptop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devices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Server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VMs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deployed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Azure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 descr=""/>
          <p:cNvGrpSpPr/>
          <p:nvPr/>
        </p:nvGrpSpPr>
        <p:grpSpPr>
          <a:xfrm>
            <a:off x="542290" y="2142489"/>
            <a:ext cx="439420" cy="378460"/>
            <a:chOff x="542290" y="2142489"/>
            <a:chExt cx="439420" cy="378460"/>
          </a:xfrm>
        </p:grpSpPr>
        <p:sp>
          <p:nvSpPr>
            <p:cNvPr id="5" name="object 5" descr=""/>
            <p:cNvSpPr/>
            <p:nvPr/>
          </p:nvSpPr>
          <p:spPr>
            <a:xfrm>
              <a:off x="548640" y="2148839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243840" y="0"/>
                  </a:moveTo>
                  <a:lnTo>
                    <a:pt x="243840" y="91439"/>
                  </a:lnTo>
                  <a:lnTo>
                    <a:pt x="0" y="91439"/>
                  </a:lnTo>
                  <a:lnTo>
                    <a:pt x="0" y="274320"/>
                  </a:lnTo>
                  <a:lnTo>
                    <a:pt x="243840" y="274320"/>
                  </a:lnTo>
                  <a:lnTo>
                    <a:pt x="243840" y="365760"/>
                  </a:lnTo>
                  <a:lnTo>
                    <a:pt x="426719" y="18288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8640" y="2148839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0" y="91440"/>
                  </a:moveTo>
                  <a:lnTo>
                    <a:pt x="243840" y="91440"/>
                  </a:lnTo>
                  <a:lnTo>
                    <a:pt x="243840" y="0"/>
                  </a:lnTo>
                  <a:lnTo>
                    <a:pt x="426720" y="182880"/>
                  </a:lnTo>
                  <a:lnTo>
                    <a:pt x="243840" y="365760"/>
                  </a:lnTo>
                  <a:lnTo>
                    <a:pt x="243840" y="274319"/>
                  </a:lnTo>
                  <a:lnTo>
                    <a:pt x="0" y="274319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42290" y="2706370"/>
            <a:ext cx="439420" cy="378460"/>
            <a:chOff x="542290" y="2706370"/>
            <a:chExt cx="439420" cy="378460"/>
          </a:xfrm>
        </p:grpSpPr>
        <p:sp>
          <p:nvSpPr>
            <p:cNvPr id="8" name="object 8" descr=""/>
            <p:cNvSpPr/>
            <p:nvPr/>
          </p:nvSpPr>
          <p:spPr>
            <a:xfrm>
              <a:off x="548640" y="2712720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243840" y="0"/>
                  </a:moveTo>
                  <a:lnTo>
                    <a:pt x="243840" y="91439"/>
                  </a:lnTo>
                  <a:lnTo>
                    <a:pt x="0" y="91439"/>
                  </a:lnTo>
                  <a:lnTo>
                    <a:pt x="0" y="274319"/>
                  </a:lnTo>
                  <a:lnTo>
                    <a:pt x="243840" y="274319"/>
                  </a:lnTo>
                  <a:lnTo>
                    <a:pt x="243840" y="365759"/>
                  </a:lnTo>
                  <a:lnTo>
                    <a:pt x="426719" y="182879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48640" y="2712720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0" y="91440"/>
                  </a:moveTo>
                  <a:lnTo>
                    <a:pt x="243840" y="91440"/>
                  </a:lnTo>
                  <a:lnTo>
                    <a:pt x="243840" y="0"/>
                  </a:lnTo>
                  <a:lnTo>
                    <a:pt x="426720" y="182880"/>
                  </a:lnTo>
                  <a:lnTo>
                    <a:pt x="243840" y="365760"/>
                  </a:lnTo>
                  <a:lnTo>
                    <a:pt x="243840" y="274319"/>
                  </a:lnTo>
                  <a:lnTo>
                    <a:pt x="0" y="274319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42290" y="3336290"/>
            <a:ext cx="439420" cy="378460"/>
            <a:chOff x="542290" y="3336290"/>
            <a:chExt cx="439420" cy="378460"/>
          </a:xfrm>
        </p:grpSpPr>
        <p:sp>
          <p:nvSpPr>
            <p:cNvPr id="11" name="object 11" descr=""/>
            <p:cNvSpPr/>
            <p:nvPr/>
          </p:nvSpPr>
          <p:spPr>
            <a:xfrm>
              <a:off x="548640" y="3342640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243840" y="0"/>
                  </a:moveTo>
                  <a:lnTo>
                    <a:pt x="243840" y="91439"/>
                  </a:lnTo>
                  <a:lnTo>
                    <a:pt x="0" y="91439"/>
                  </a:lnTo>
                  <a:lnTo>
                    <a:pt x="0" y="274320"/>
                  </a:lnTo>
                  <a:lnTo>
                    <a:pt x="243840" y="274320"/>
                  </a:lnTo>
                  <a:lnTo>
                    <a:pt x="243840" y="365760"/>
                  </a:lnTo>
                  <a:lnTo>
                    <a:pt x="426719" y="18288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48640" y="3342640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0" y="91440"/>
                  </a:moveTo>
                  <a:lnTo>
                    <a:pt x="243840" y="91440"/>
                  </a:lnTo>
                  <a:lnTo>
                    <a:pt x="243840" y="0"/>
                  </a:lnTo>
                  <a:lnTo>
                    <a:pt x="426720" y="182880"/>
                  </a:lnTo>
                  <a:lnTo>
                    <a:pt x="243840" y="365760"/>
                  </a:lnTo>
                  <a:lnTo>
                    <a:pt x="243840" y="274319"/>
                  </a:lnTo>
                  <a:lnTo>
                    <a:pt x="0" y="274319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542290" y="3966209"/>
            <a:ext cx="439420" cy="378460"/>
            <a:chOff x="542290" y="3966209"/>
            <a:chExt cx="439420" cy="378460"/>
          </a:xfrm>
        </p:grpSpPr>
        <p:sp>
          <p:nvSpPr>
            <p:cNvPr id="14" name="object 14" descr=""/>
            <p:cNvSpPr/>
            <p:nvPr/>
          </p:nvSpPr>
          <p:spPr>
            <a:xfrm>
              <a:off x="548640" y="3972559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243840" y="0"/>
                  </a:moveTo>
                  <a:lnTo>
                    <a:pt x="243840" y="91439"/>
                  </a:lnTo>
                  <a:lnTo>
                    <a:pt x="0" y="91439"/>
                  </a:lnTo>
                  <a:lnTo>
                    <a:pt x="0" y="274319"/>
                  </a:lnTo>
                  <a:lnTo>
                    <a:pt x="243840" y="274319"/>
                  </a:lnTo>
                  <a:lnTo>
                    <a:pt x="243840" y="365759"/>
                  </a:lnTo>
                  <a:lnTo>
                    <a:pt x="426719" y="182879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48640" y="3972559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0" y="91440"/>
                  </a:moveTo>
                  <a:lnTo>
                    <a:pt x="243840" y="91440"/>
                  </a:lnTo>
                  <a:lnTo>
                    <a:pt x="243840" y="0"/>
                  </a:lnTo>
                  <a:lnTo>
                    <a:pt x="426720" y="182880"/>
                  </a:lnTo>
                  <a:lnTo>
                    <a:pt x="243840" y="365760"/>
                  </a:lnTo>
                  <a:lnTo>
                    <a:pt x="243840" y="274319"/>
                  </a:lnTo>
                  <a:lnTo>
                    <a:pt x="0" y="274319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542290" y="4635817"/>
            <a:ext cx="439420" cy="378460"/>
            <a:chOff x="542290" y="4635817"/>
            <a:chExt cx="439420" cy="378460"/>
          </a:xfrm>
        </p:grpSpPr>
        <p:sp>
          <p:nvSpPr>
            <p:cNvPr id="17" name="object 17" descr=""/>
            <p:cNvSpPr/>
            <p:nvPr/>
          </p:nvSpPr>
          <p:spPr>
            <a:xfrm>
              <a:off x="548640" y="4642167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243840" y="0"/>
                  </a:moveTo>
                  <a:lnTo>
                    <a:pt x="243840" y="91440"/>
                  </a:lnTo>
                  <a:lnTo>
                    <a:pt x="0" y="91440"/>
                  </a:lnTo>
                  <a:lnTo>
                    <a:pt x="0" y="274320"/>
                  </a:lnTo>
                  <a:lnTo>
                    <a:pt x="243840" y="274320"/>
                  </a:lnTo>
                  <a:lnTo>
                    <a:pt x="243840" y="365760"/>
                  </a:lnTo>
                  <a:lnTo>
                    <a:pt x="426719" y="18288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48640" y="4642167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0" y="91440"/>
                  </a:moveTo>
                  <a:lnTo>
                    <a:pt x="243840" y="91440"/>
                  </a:lnTo>
                  <a:lnTo>
                    <a:pt x="243840" y="0"/>
                  </a:lnTo>
                  <a:lnTo>
                    <a:pt x="426720" y="182880"/>
                  </a:lnTo>
                  <a:lnTo>
                    <a:pt x="243840" y="365760"/>
                  </a:lnTo>
                  <a:lnTo>
                    <a:pt x="243840" y="274319"/>
                  </a:lnTo>
                  <a:lnTo>
                    <a:pt x="0" y="274319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542290" y="5343526"/>
            <a:ext cx="439420" cy="378460"/>
            <a:chOff x="542290" y="5343526"/>
            <a:chExt cx="439420" cy="378460"/>
          </a:xfrm>
        </p:grpSpPr>
        <p:sp>
          <p:nvSpPr>
            <p:cNvPr id="20" name="object 20" descr=""/>
            <p:cNvSpPr/>
            <p:nvPr/>
          </p:nvSpPr>
          <p:spPr>
            <a:xfrm>
              <a:off x="548640" y="5349876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243840" y="0"/>
                  </a:moveTo>
                  <a:lnTo>
                    <a:pt x="243840" y="91440"/>
                  </a:lnTo>
                  <a:lnTo>
                    <a:pt x="0" y="91440"/>
                  </a:lnTo>
                  <a:lnTo>
                    <a:pt x="0" y="274318"/>
                  </a:lnTo>
                  <a:lnTo>
                    <a:pt x="243840" y="274318"/>
                  </a:lnTo>
                  <a:lnTo>
                    <a:pt x="243840" y="365760"/>
                  </a:lnTo>
                  <a:lnTo>
                    <a:pt x="426719" y="18288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48640" y="5349876"/>
              <a:ext cx="426720" cy="365760"/>
            </a:xfrm>
            <a:custGeom>
              <a:avLst/>
              <a:gdLst/>
              <a:ahLst/>
              <a:cxnLst/>
              <a:rect l="l" t="t" r="r" b="b"/>
              <a:pathLst>
                <a:path w="426719" h="365760">
                  <a:moveTo>
                    <a:pt x="0" y="91440"/>
                  </a:moveTo>
                  <a:lnTo>
                    <a:pt x="243840" y="91440"/>
                  </a:lnTo>
                  <a:lnTo>
                    <a:pt x="243840" y="0"/>
                  </a:lnTo>
                  <a:lnTo>
                    <a:pt x="426720" y="182880"/>
                  </a:lnTo>
                  <a:lnTo>
                    <a:pt x="243840" y="365760"/>
                  </a:lnTo>
                  <a:lnTo>
                    <a:pt x="243840" y="274319"/>
                  </a:lnTo>
                  <a:lnTo>
                    <a:pt x="0" y="274319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33065">
              <a:lnSpc>
                <a:spcPct val="100000"/>
              </a:lnSpc>
              <a:spcBef>
                <a:spcPts val="100"/>
              </a:spcBef>
            </a:pPr>
            <a:r>
              <a:rPr dirty="0"/>
              <a:t>Azure</a:t>
            </a:r>
            <a:r>
              <a:rPr dirty="0" spc="-60"/>
              <a:t> </a:t>
            </a:r>
            <a:r>
              <a:rPr dirty="0"/>
              <a:t>ADDS</a:t>
            </a:r>
            <a:r>
              <a:rPr dirty="0" spc="-65"/>
              <a:t> </a:t>
            </a:r>
            <a:r>
              <a:rPr dirty="0"/>
              <a:t>vs</a:t>
            </a:r>
            <a:r>
              <a:rPr dirty="0" spc="-60"/>
              <a:t> </a:t>
            </a:r>
            <a:r>
              <a:rPr dirty="0"/>
              <a:t>DIY</a:t>
            </a:r>
            <a:r>
              <a:rPr dirty="0" spc="-65"/>
              <a:t> </a:t>
            </a:r>
            <a:r>
              <a:rPr dirty="0" spc="-25"/>
              <a:t>AD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691639" y="1118616"/>
            <a:ext cx="9348470" cy="5556885"/>
            <a:chOff x="1691639" y="1118616"/>
            <a:chExt cx="9348470" cy="55568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6231" y="1118616"/>
              <a:ext cx="9183624" cy="44135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639" y="5425439"/>
              <a:ext cx="8049767" cy="1249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572" rIns="0" bIns="0" rtlCol="0" vert="horz">
            <a:spAutoFit/>
          </a:bodyPr>
          <a:lstStyle/>
          <a:p>
            <a:pPr marL="283464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dirty="0" spc="-175"/>
              <a:t> </a:t>
            </a:r>
            <a:r>
              <a:rPr dirty="0" spc="-10"/>
              <a:t>Overview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092039" y="846667"/>
            <a:ext cx="0" cy="5808345"/>
          </a:xfrm>
          <a:custGeom>
            <a:avLst/>
            <a:gdLst/>
            <a:ahLst/>
            <a:cxnLst/>
            <a:rect l="l" t="t" r="r" b="b"/>
            <a:pathLst>
              <a:path w="0" h="5808345">
                <a:moveTo>
                  <a:pt x="0" y="0"/>
                </a:moveTo>
                <a:lnTo>
                  <a:pt x="1" y="5808133"/>
                </a:lnTo>
              </a:path>
            </a:pathLst>
          </a:custGeom>
          <a:ln w="5715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367" y="2118360"/>
            <a:ext cx="3099816" cy="288340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746196" y="2258059"/>
            <a:ext cx="6303645" cy="2762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Azure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Active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Directory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Azure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Active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Directory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Domain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  <a:p>
            <a:pPr marL="43180" marR="5080" indent="-31115">
              <a:lnSpc>
                <a:spcPct val="215800"/>
              </a:lnSpc>
            </a:pPr>
            <a:r>
              <a:rPr dirty="0" sz="2400" b="1">
                <a:latin typeface="Calibri"/>
                <a:cs typeface="Calibri"/>
              </a:rPr>
              <a:t>Azure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ADDS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Deployment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Scenarios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and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Use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Cases </a:t>
            </a:r>
            <a:r>
              <a:rPr dirty="0" sz="2400" spc="-20" b="1">
                <a:latin typeface="Calibri"/>
                <a:cs typeface="Calibri"/>
              </a:rPr>
              <a:t>Hands-</a:t>
            </a:r>
            <a:r>
              <a:rPr dirty="0" sz="2400" b="1">
                <a:latin typeface="Calibri"/>
                <a:cs typeface="Calibri"/>
              </a:rPr>
              <a:t>On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Configuring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Azure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ADDS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96341" y="1331395"/>
            <a:ext cx="7324725" cy="3454400"/>
            <a:chOff x="4596341" y="1331395"/>
            <a:chExt cx="7324725" cy="3454400"/>
          </a:xfrm>
        </p:grpSpPr>
        <p:sp>
          <p:nvSpPr>
            <p:cNvPr id="3" name="object 3" descr=""/>
            <p:cNvSpPr/>
            <p:nvPr/>
          </p:nvSpPr>
          <p:spPr>
            <a:xfrm>
              <a:off x="4605866" y="1340920"/>
              <a:ext cx="6417945" cy="3435350"/>
            </a:xfrm>
            <a:custGeom>
              <a:avLst/>
              <a:gdLst/>
              <a:ahLst/>
              <a:cxnLst/>
              <a:rect l="l" t="t" r="r" b="b"/>
              <a:pathLst>
                <a:path w="6417945" h="3435350">
                  <a:moveTo>
                    <a:pt x="0" y="0"/>
                  </a:moveTo>
                  <a:lnTo>
                    <a:pt x="6417733" y="0"/>
                  </a:lnTo>
                  <a:lnTo>
                    <a:pt x="6417733" y="3434927"/>
                  </a:lnTo>
                  <a:lnTo>
                    <a:pt x="0" y="343492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5455" y="1828799"/>
              <a:ext cx="1795272" cy="11978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3491" rIns="0" bIns="0" rtlCol="0" vert="horz">
            <a:spAutoFit/>
          </a:bodyPr>
          <a:lstStyle/>
          <a:p>
            <a:pPr marL="1859914">
              <a:lnSpc>
                <a:spcPct val="100000"/>
              </a:lnSpc>
              <a:spcBef>
                <a:spcPts val="100"/>
              </a:spcBef>
            </a:pPr>
            <a:r>
              <a:rPr dirty="0"/>
              <a:t>Deployment</a:t>
            </a:r>
            <a:r>
              <a:rPr dirty="0" spc="-120"/>
              <a:t> </a:t>
            </a:r>
            <a:r>
              <a:rPr dirty="0"/>
              <a:t>Scenario</a:t>
            </a:r>
            <a:r>
              <a:rPr dirty="0" spc="-110"/>
              <a:t> </a:t>
            </a:r>
            <a:r>
              <a:rPr dirty="0"/>
              <a:t>(1)</a:t>
            </a:r>
            <a:r>
              <a:rPr dirty="0" spc="-125"/>
              <a:t> </a:t>
            </a:r>
            <a:r>
              <a:rPr dirty="0"/>
              <a:t>for</a:t>
            </a:r>
            <a:r>
              <a:rPr dirty="0" spc="-120"/>
              <a:t> </a:t>
            </a:r>
            <a:r>
              <a:rPr dirty="0" spc="-10"/>
              <a:t>AADDS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435863" y="4550664"/>
            <a:ext cx="2075814" cy="1685925"/>
            <a:chOff x="435863" y="4550664"/>
            <a:chExt cx="2075814" cy="168592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" y="4550664"/>
              <a:ext cx="2075688" cy="168554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08943" y="4854587"/>
              <a:ext cx="1604010" cy="1075690"/>
            </a:xfrm>
            <a:custGeom>
              <a:avLst/>
              <a:gdLst/>
              <a:ahLst/>
              <a:cxnLst/>
              <a:rect l="l" t="t" r="r" b="b"/>
              <a:pathLst>
                <a:path w="1604010" h="1075689">
                  <a:moveTo>
                    <a:pt x="801747" y="0"/>
                  </a:moveTo>
                  <a:lnTo>
                    <a:pt x="612484" y="410709"/>
                  </a:lnTo>
                  <a:lnTo>
                    <a:pt x="0" y="410706"/>
                  </a:lnTo>
                  <a:lnTo>
                    <a:pt x="495511" y="664535"/>
                  </a:lnTo>
                  <a:lnTo>
                    <a:pt x="306239" y="1075241"/>
                  </a:lnTo>
                  <a:lnTo>
                    <a:pt x="801747" y="821408"/>
                  </a:lnTo>
                  <a:lnTo>
                    <a:pt x="1297256" y="1075241"/>
                  </a:lnTo>
                  <a:lnTo>
                    <a:pt x="1107984" y="664535"/>
                  </a:lnTo>
                  <a:lnTo>
                    <a:pt x="1603495" y="410706"/>
                  </a:lnTo>
                  <a:lnTo>
                    <a:pt x="991010" y="410709"/>
                  </a:lnTo>
                  <a:lnTo>
                    <a:pt x="8017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08943" y="4854587"/>
              <a:ext cx="1604010" cy="1075690"/>
            </a:xfrm>
            <a:custGeom>
              <a:avLst/>
              <a:gdLst/>
              <a:ahLst/>
              <a:cxnLst/>
              <a:rect l="l" t="t" r="r" b="b"/>
              <a:pathLst>
                <a:path w="1604010" h="1075689">
                  <a:moveTo>
                    <a:pt x="0" y="410705"/>
                  </a:moveTo>
                  <a:lnTo>
                    <a:pt x="612484" y="410708"/>
                  </a:lnTo>
                  <a:lnTo>
                    <a:pt x="801747" y="0"/>
                  </a:lnTo>
                  <a:lnTo>
                    <a:pt x="991011" y="410708"/>
                  </a:lnTo>
                  <a:lnTo>
                    <a:pt x="1603495" y="410705"/>
                  </a:lnTo>
                  <a:lnTo>
                    <a:pt x="1107984" y="664534"/>
                  </a:lnTo>
                  <a:lnTo>
                    <a:pt x="1297256" y="1075242"/>
                  </a:lnTo>
                  <a:lnTo>
                    <a:pt x="801747" y="821408"/>
                  </a:lnTo>
                  <a:lnTo>
                    <a:pt x="306239" y="1075242"/>
                  </a:lnTo>
                  <a:lnTo>
                    <a:pt x="495511" y="664534"/>
                  </a:lnTo>
                  <a:lnTo>
                    <a:pt x="0" y="41070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904" y="3752088"/>
            <a:ext cx="914400" cy="61264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7424" y="3715511"/>
            <a:ext cx="914399" cy="65836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6792" y="3706367"/>
            <a:ext cx="801624" cy="62483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452642" y="3044444"/>
            <a:ext cx="1129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ADDS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5310716" y="2421890"/>
            <a:ext cx="4824095" cy="1332230"/>
            <a:chOff x="5310716" y="2421890"/>
            <a:chExt cx="4824095" cy="1332230"/>
          </a:xfrm>
        </p:grpSpPr>
        <p:sp>
          <p:nvSpPr>
            <p:cNvPr id="15" name="object 15" descr=""/>
            <p:cNvSpPr/>
            <p:nvPr/>
          </p:nvSpPr>
          <p:spPr>
            <a:xfrm>
              <a:off x="5333999" y="2428240"/>
              <a:ext cx="4794250" cy="44450"/>
            </a:xfrm>
            <a:custGeom>
              <a:avLst/>
              <a:gdLst/>
              <a:ahLst/>
              <a:cxnLst/>
              <a:rect l="l" t="t" r="r" b="b"/>
              <a:pathLst>
                <a:path w="4794250" h="44450">
                  <a:moveTo>
                    <a:pt x="0" y="44027"/>
                  </a:moveTo>
                  <a:lnTo>
                    <a:pt x="4794250" y="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317066" y="2506132"/>
              <a:ext cx="0" cy="1088390"/>
            </a:xfrm>
            <a:custGeom>
              <a:avLst/>
              <a:gdLst/>
              <a:ahLst/>
              <a:cxnLst/>
              <a:rect l="l" t="t" r="r" b="b"/>
              <a:pathLst>
                <a:path w="0" h="1088389">
                  <a:moveTo>
                    <a:pt x="0" y="0"/>
                  </a:moveTo>
                  <a:lnTo>
                    <a:pt x="1" y="1088166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807199" y="2472267"/>
              <a:ext cx="0" cy="1236980"/>
            </a:xfrm>
            <a:custGeom>
              <a:avLst/>
              <a:gdLst/>
              <a:ahLst/>
              <a:cxnLst/>
              <a:rect l="l" t="t" r="r" b="b"/>
              <a:pathLst>
                <a:path w="0" h="1236979">
                  <a:moveTo>
                    <a:pt x="0" y="0"/>
                  </a:moveTo>
                  <a:lnTo>
                    <a:pt x="1" y="1236822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415866" y="2428240"/>
              <a:ext cx="0" cy="1325880"/>
            </a:xfrm>
            <a:custGeom>
              <a:avLst/>
              <a:gdLst/>
              <a:ahLst/>
              <a:cxnLst/>
              <a:rect l="l" t="t" r="r" b="b"/>
              <a:pathLst>
                <a:path w="0" h="1325879">
                  <a:moveTo>
                    <a:pt x="0" y="0"/>
                  </a:moveTo>
                  <a:lnTo>
                    <a:pt x="1" y="1325862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998035" y="1895347"/>
            <a:ext cx="1547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Domain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Join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684607" y="4876292"/>
            <a:ext cx="2378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Virtual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Network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Azure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1947" rIns="0" bIns="0" rtlCol="0" vert="horz">
            <a:spAutoFit/>
          </a:bodyPr>
          <a:lstStyle/>
          <a:p>
            <a:pPr marL="1409065">
              <a:lnSpc>
                <a:spcPct val="100000"/>
              </a:lnSpc>
              <a:spcBef>
                <a:spcPts val="100"/>
              </a:spcBef>
            </a:pPr>
            <a:r>
              <a:rPr dirty="0"/>
              <a:t>Deployment</a:t>
            </a:r>
            <a:r>
              <a:rPr dirty="0" spc="-120"/>
              <a:t> </a:t>
            </a:r>
            <a:r>
              <a:rPr dirty="0"/>
              <a:t>Scenario</a:t>
            </a:r>
            <a:r>
              <a:rPr dirty="0" spc="-110"/>
              <a:t> </a:t>
            </a:r>
            <a:r>
              <a:rPr dirty="0"/>
              <a:t>(2)</a:t>
            </a:r>
            <a:r>
              <a:rPr dirty="0" spc="-125"/>
              <a:t> </a:t>
            </a:r>
            <a:r>
              <a:rPr dirty="0"/>
              <a:t>for</a:t>
            </a:r>
            <a:r>
              <a:rPr dirty="0" spc="-120"/>
              <a:t> </a:t>
            </a:r>
            <a:r>
              <a:rPr dirty="0" spc="-10"/>
              <a:t>AADDS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52984" y="899160"/>
            <a:ext cx="11734800" cy="3684904"/>
            <a:chOff x="252984" y="899160"/>
            <a:chExt cx="11734800" cy="3684904"/>
          </a:xfrm>
        </p:grpSpPr>
        <p:sp>
          <p:nvSpPr>
            <p:cNvPr id="4" name="object 4" descr=""/>
            <p:cNvSpPr/>
            <p:nvPr/>
          </p:nvSpPr>
          <p:spPr>
            <a:xfrm>
              <a:off x="5764065" y="1458499"/>
              <a:ext cx="5327650" cy="3115945"/>
            </a:xfrm>
            <a:custGeom>
              <a:avLst/>
              <a:gdLst/>
              <a:ahLst/>
              <a:cxnLst/>
              <a:rect l="l" t="t" r="r" b="b"/>
              <a:pathLst>
                <a:path w="5327650" h="3115945">
                  <a:moveTo>
                    <a:pt x="0" y="0"/>
                  </a:moveTo>
                  <a:lnTo>
                    <a:pt x="5327268" y="0"/>
                  </a:lnTo>
                  <a:lnTo>
                    <a:pt x="5327268" y="3115637"/>
                  </a:lnTo>
                  <a:lnTo>
                    <a:pt x="0" y="311563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560" y="1847088"/>
              <a:ext cx="1792224" cy="11978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84" y="899160"/>
              <a:ext cx="3392424" cy="309067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63" y="4721352"/>
            <a:ext cx="2075688" cy="168554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308340" y="1855723"/>
            <a:ext cx="13646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LDAP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BIND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26136" y="1848272"/>
            <a:ext cx="9870440" cy="2605405"/>
            <a:chOff x="326136" y="1848272"/>
            <a:chExt cx="9870440" cy="260540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136" y="3752087"/>
              <a:ext cx="966215" cy="62483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4375" y="3788663"/>
              <a:ext cx="929639" cy="66446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079625" y="1848272"/>
              <a:ext cx="3023870" cy="2131695"/>
            </a:xfrm>
            <a:custGeom>
              <a:avLst/>
              <a:gdLst/>
              <a:ahLst/>
              <a:cxnLst/>
              <a:rect l="l" t="t" r="r" b="b"/>
              <a:pathLst>
                <a:path w="3023870" h="2131695">
                  <a:moveTo>
                    <a:pt x="752980" y="0"/>
                  </a:moveTo>
                  <a:lnTo>
                    <a:pt x="0" y="2131673"/>
                  </a:lnTo>
                  <a:lnTo>
                    <a:pt x="3023665" y="1975806"/>
                  </a:lnTo>
                  <a:lnTo>
                    <a:pt x="75298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402915" y="2407072"/>
              <a:ext cx="3793490" cy="781050"/>
            </a:xfrm>
            <a:custGeom>
              <a:avLst/>
              <a:gdLst/>
              <a:ahLst/>
              <a:cxnLst/>
              <a:rect l="l" t="t" r="r" b="b"/>
              <a:pathLst>
                <a:path w="3793490" h="781050">
                  <a:moveTo>
                    <a:pt x="1883834" y="755237"/>
                  </a:moveTo>
                  <a:lnTo>
                    <a:pt x="0" y="755237"/>
                  </a:lnTo>
                  <a:lnTo>
                    <a:pt x="0" y="780637"/>
                  </a:lnTo>
                  <a:lnTo>
                    <a:pt x="1909234" y="780637"/>
                  </a:lnTo>
                  <a:lnTo>
                    <a:pt x="1909234" y="767937"/>
                  </a:lnTo>
                  <a:lnTo>
                    <a:pt x="1883834" y="767937"/>
                  </a:lnTo>
                  <a:lnTo>
                    <a:pt x="1883834" y="755237"/>
                  </a:lnTo>
                  <a:close/>
                </a:path>
                <a:path w="3793490" h="781050">
                  <a:moveTo>
                    <a:pt x="3716867" y="25400"/>
                  </a:moveTo>
                  <a:lnTo>
                    <a:pt x="1883834" y="25400"/>
                  </a:lnTo>
                  <a:lnTo>
                    <a:pt x="1883834" y="767937"/>
                  </a:lnTo>
                  <a:lnTo>
                    <a:pt x="1896534" y="755237"/>
                  </a:lnTo>
                  <a:lnTo>
                    <a:pt x="1909234" y="755237"/>
                  </a:lnTo>
                  <a:lnTo>
                    <a:pt x="1909234" y="50800"/>
                  </a:lnTo>
                  <a:lnTo>
                    <a:pt x="1896534" y="50800"/>
                  </a:lnTo>
                  <a:lnTo>
                    <a:pt x="1909234" y="38100"/>
                  </a:lnTo>
                  <a:lnTo>
                    <a:pt x="3716867" y="38100"/>
                  </a:lnTo>
                  <a:lnTo>
                    <a:pt x="3716867" y="25400"/>
                  </a:lnTo>
                  <a:close/>
                </a:path>
                <a:path w="3793490" h="781050">
                  <a:moveTo>
                    <a:pt x="1909234" y="755237"/>
                  </a:moveTo>
                  <a:lnTo>
                    <a:pt x="1896534" y="755237"/>
                  </a:lnTo>
                  <a:lnTo>
                    <a:pt x="1883834" y="767937"/>
                  </a:lnTo>
                  <a:lnTo>
                    <a:pt x="1909234" y="767937"/>
                  </a:lnTo>
                  <a:lnTo>
                    <a:pt x="1909234" y="755237"/>
                  </a:lnTo>
                  <a:close/>
                </a:path>
                <a:path w="3793490" h="781050">
                  <a:moveTo>
                    <a:pt x="3716867" y="0"/>
                  </a:moveTo>
                  <a:lnTo>
                    <a:pt x="3716867" y="76200"/>
                  </a:lnTo>
                  <a:lnTo>
                    <a:pt x="3767667" y="50800"/>
                  </a:lnTo>
                  <a:lnTo>
                    <a:pt x="3729567" y="50800"/>
                  </a:lnTo>
                  <a:lnTo>
                    <a:pt x="3729567" y="25400"/>
                  </a:lnTo>
                  <a:lnTo>
                    <a:pt x="3767667" y="25400"/>
                  </a:lnTo>
                  <a:lnTo>
                    <a:pt x="3716867" y="0"/>
                  </a:lnTo>
                  <a:close/>
                </a:path>
                <a:path w="3793490" h="781050">
                  <a:moveTo>
                    <a:pt x="1909234" y="38100"/>
                  </a:moveTo>
                  <a:lnTo>
                    <a:pt x="1896534" y="50800"/>
                  </a:lnTo>
                  <a:lnTo>
                    <a:pt x="1909234" y="50800"/>
                  </a:lnTo>
                  <a:lnTo>
                    <a:pt x="1909234" y="38100"/>
                  </a:lnTo>
                  <a:close/>
                </a:path>
                <a:path w="3793490" h="781050">
                  <a:moveTo>
                    <a:pt x="3716867" y="38100"/>
                  </a:moveTo>
                  <a:lnTo>
                    <a:pt x="1909234" y="38100"/>
                  </a:lnTo>
                  <a:lnTo>
                    <a:pt x="1909234" y="50800"/>
                  </a:lnTo>
                  <a:lnTo>
                    <a:pt x="3716867" y="50800"/>
                  </a:lnTo>
                  <a:lnTo>
                    <a:pt x="3716867" y="38100"/>
                  </a:lnTo>
                  <a:close/>
                </a:path>
                <a:path w="3793490" h="781050">
                  <a:moveTo>
                    <a:pt x="3767667" y="25400"/>
                  </a:moveTo>
                  <a:lnTo>
                    <a:pt x="3729567" y="25400"/>
                  </a:lnTo>
                  <a:lnTo>
                    <a:pt x="3729567" y="50800"/>
                  </a:lnTo>
                  <a:lnTo>
                    <a:pt x="3767667" y="50800"/>
                  </a:lnTo>
                  <a:lnTo>
                    <a:pt x="3793067" y="38100"/>
                  </a:lnTo>
                  <a:lnTo>
                    <a:pt x="3767667" y="254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402915" y="3187476"/>
              <a:ext cx="0" cy="567055"/>
            </a:xfrm>
            <a:custGeom>
              <a:avLst/>
              <a:gdLst/>
              <a:ahLst/>
              <a:cxnLst/>
              <a:rect l="l" t="t" r="r" b="b"/>
              <a:pathLst>
                <a:path w="0" h="567054">
                  <a:moveTo>
                    <a:pt x="0" y="0"/>
                  </a:moveTo>
                  <a:lnTo>
                    <a:pt x="1" y="566626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704665" y="3175963"/>
              <a:ext cx="0" cy="540385"/>
            </a:xfrm>
            <a:custGeom>
              <a:avLst/>
              <a:gdLst/>
              <a:ahLst/>
              <a:cxnLst/>
              <a:rect l="l" t="t" r="r" b="b"/>
              <a:pathLst>
                <a:path w="0" h="540385">
                  <a:moveTo>
                    <a:pt x="0" y="0"/>
                  </a:moveTo>
                  <a:lnTo>
                    <a:pt x="1" y="540038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149075" y="4635500"/>
            <a:ext cx="2378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Virtual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Network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Azure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520374" y="3062732"/>
            <a:ext cx="1129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ADDS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1947" rIns="0" bIns="0" rtlCol="0" vert="horz">
            <a:spAutoFit/>
          </a:bodyPr>
          <a:lstStyle/>
          <a:p>
            <a:pPr marL="1409065">
              <a:lnSpc>
                <a:spcPct val="100000"/>
              </a:lnSpc>
              <a:spcBef>
                <a:spcPts val="100"/>
              </a:spcBef>
            </a:pPr>
            <a:r>
              <a:rPr dirty="0"/>
              <a:t>Deployment</a:t>
            </a:r>
            <a:r>
              <a:rPr dirty="0" spc="-120"/>
              <a:t> </a:t>
            </a:r>
            <a:r>
              <a:rPr dirty="0"/>
              <a:t>Scenario</a:t>
            </a:r>
            <a:r>
              <a:rPr dirty="0" spc="-110"/>
              <a:t> </a:t>
            </a:r>
            <a:r>
              <a:rPr dirty="0"/>
              <a:t>(2)</a:t>
            </a:r>
            <a:r>
              <a:rPr dirty="0" spc="-125"/>
              <a:t> </a:t>
            </a:r>
            <a:r>
              <a:rPr dirty="0"/>
              <a:t>for</a:t>
            </a:r>
            <a:r>
              <a:rPr dirty="0" spc="-120"/>
              <a:t> </a:t>
            </a:r>
            <a:r>
              <a:rPr dirty="0" spc="-10"/>
              <a:t>AADDS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52984" y="899160"/>
            <a:ext cx="11734800" cy="3684904"/>
            <a:chOff x="252984" y="899160"/>
            <a:chExt cx="11734800" cy="3684904"/>
          </a:xfrm>
        </p:grpSpPr>
        <p:sp>
          <p:nvSpPr>
            <p:cNvPr id="4" name="object 4" descr=""/>
            <p:cNvSpPr/>
            <p:nvPr/>
          </p:nvSpPr>
          <p:spPr>
            <a:xfrm>
              <a:off x="5764065" y="1458499"/>
              <a:ext cx="5327650" cy="3115945"/>
            </a:xfrm>
            <a:custGeom>
              <a:avLst/>
              <a:gdLst/>
              <a:ahLst/>
              <a:cxnLst/>
              <a:rect l="l" t="t" r="r" b="b"/>
              <a:pathLst>
                <a:path w="5327650" h="3115945">
                  <a:moveTo>
                    <a:pt x="0" y="0"/>
                  </a:moveTo>
                  <a:lnTo>
                    <a:pt x="5327268" y="0"/>
                  </a:lnTo>
                  <a:lnTo>
                    <a:pt x="5327268" y="3115637"/>
                  </a:lnTo>
                  <a:lnTo>
                    <a:pt x="0" y="311563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560" y="1847088"/>
              <a:ext cx="1792224" cy="11978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84" y="899160"/>
              <a:ext cx="3392424" cy="309067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63" y="4721352"/>
            <a:ext cx="2075688" cy="168554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308340" y="1855723"/>
            <a:ext cx="13646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LDAP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BIND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079625" y="1848272"/>
            <a:ext cx="7116445" cy="2720975"/>
            <a:chOff x="3079625" y="1848272"/>
            <a:chExt cx="7116445" cy="2720975"/>
          </a:xfrm>
        </p:grpSpPr>
        <p:sp>
          <p:nvSpPr>
            <p:cNvPr id="10" name="object 10" descr=""/>
            <p:cNvSpPr/>
            <p:nvPr/>
          </p:nvSpPr>
          <p:spPr>
            <a:xfrm>
              <a:off x="3079625" y="1848272"/>
              <a:ext cx="3023870" cy="2131695"/>
            </a:xfrm>
            <a:custGeom>
              <a:avLst/>
              <a:gdLst/>
              <a:ahLst/>
              <a:cxnLst/>
              <a:rect l="l" t="t" r="r" b="b"/>
              <a:pathLst>
                <a:path w="3023870" h="2131695">
                  <a:moveTo>
                    <a:pt x="752980" y="0"/>
                  </a:moveTo>
                  <a:lnTo>
                    <a:pt x="0" y="2131673"/>
                  </a:lnTo>
                  <a:lnTo>
                    <a:pt x="3023665" y="1975806"/>
                  </a:lnTo>
                  <a:lnTo>
                    <a:pt x="75298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402915" y="2407072"/>
              <a:ext cx="3793490" cy="781050"/>
            </a:xfrm>
            <a:custGeom>
              <a:avLst/>
              <a:gdLst/>
              <a:ahLst/>
              <a:cxnLst/>
              <a:rect l="l" t="t" r="r" b="b"/>
              <a:pathLst>
                <a:path w="3793490" h="781050">
                  <a:moveTo>
                    <a:pt x="1883834" y="755237"/>
                  </a:moveTo>
                  <a:lnTo>
                    <a:pt x="0" y="755237"/>
                  </a:lnTo>
                  <a:lnTo>
                    <a:pt x="0" y="780637"/>
                  </a:lnTo>
                  <a:lnTo>
                    <a:pt x="1909234" y="780637"/>
                  </a:lnTo>
                  <a:lnTo>
                    <a:pt x="1909234" y="767937"/>
                  </a:lnTo>
                  <a:lnTo>
                    <a:pt x="1883834" y="767937"/>
                  </a:lnTo>
                  <a:lnTo>
                    <a:pt x="1883834" y="755237"/>
                  </a:lnTo>
                  <a:close/>
                </a:path>
                <a:path w="3793490" h="781050">
                  <a:moveTo>
                    <a:pt x="3716867" y="25400"/>
                  </a:moveTo>
                  <a:lnTo>
                    <a:pt x="1883834" y="25400"/>
                  </a:lnTo>
                  <a:lnTo>
                    <a:pt x="1883834" y="767937"/>
                  </a:lnTo>
                  <a:lnTo>
                    <a:pt x="1896534" y="755237"/>
                  </a:lnTo>
                  <a:lnTo>
                    <a:pt x="1909234" y="755237"/>
                  </a:lnTo>
                  <a:lnTo>
                    <a:pt x="1909234" y="50800"/>
                  </a:lnTo>
                  <a:lnTo>
                    <a:pt x="1896534" y="50800"/>
                  </a:lnTo>
                  <a:lnTo>
                    <a:pt x="1909234" y="38100"/>
                  </a:lnTo>
                  <a:lnTo>
                    <a:pt x="3716867" y="38100"/>
                  </a:lnTo>
                  <a:lnTo>
                    <a:pt x="3716867" y="25400"/>
                  </a:lnTo>
                  <a:close/>
                </a:path>
                <a:path w="3793490" h="781050">
                  <a:moveTo>
                    <a:pt x="1909234" y="755237"/>
                  </a:moveTo>
                  <a:lnTo>
                    <a:pt x="1896534" y="755237"/>
                  </a:lnTo>
                  <a:lnTo>
                    <a:pt x="1883834" y="767937"/>
                  </a:lnTo>
                  <a:lnTo>
                    <a:pt x="1909234" y="767937"/>
                  </a:lnTo>
                  <a:lnTo>
                    <a:pt x="1909234" y="755237"/>
                  </a:lnTo>
                  <a:close/>
                </a:path>
                <a:path w="3793490" h="781050">
                  <a:moveTo>
                    <a:pt x="3716867" y="0"/>
                  </a:moveTo>
                  <a:lnTo>
                    <a:pt x="3716867" y="76200"/>
                  </a:lnTo>
                  <a:lnTo>
                    <a:pt x="3767667" y="50800"/>
                  </a:lnTo>
                  <a:lnTo>
                    <a:pt x="3729567" y="50800"/>
                  </a:lnTo>
                  <a:lnTo>
                    <a:pt x="3729567" y="25400"/>
                  </a:lnTo>
                  <a:lnTo>
                    <a:pt x="3767667" y="25400"/>
                  </a:lnTo>
                  <a:lnTo>
                    <a:pt x="3716867" y="0"/>
                  </a:lnTo>
                  <a:close/>
                </a:path>
                <a:path w="3793490" h="781050">
                  <a:moveTo>
                    <a:pt x="1909234" y="38100"/>
                  </a:moveTo>
                  <a:lnTo>
                    <a:pt x="1896534" y="50800"/>
                  </a:lnTo>
                  <a:lnTo>
                    <a:pt x="1909234" y="50800"/>
                  </a:lnTo>
                  <a:lnTo>
                    <a:pt x="1909234" y="38100"/>
                  </a:lnTo>
                  <a:close/>
                </a:path>
                <a:path w="3793490" h="781050">
                  <a:moveTo>
                    <a:pt x="3716867" y="38100"/>
                  </a:moveTo>
                  <a:lnTo>
                    <a:pt x="1909234" y="38100"/>
                  </a:lnTo>
                  <a:lnTo>
                    <a:pt x="1909234" y="50800"/>
                  </a:lnTo>
                  <a:lnTo>
                    <a:pt x="3716867" y="50800"/>
                  </a:lnTo>
                  <a:lnTo>
                    <a:pt x="3716867" y="38100"/>
                  </a:lnTo>
                  <a:close/>
                </a:path>
                <a:path w="3793490" h="781050">
                  <a:moveTo>
                    <a:pt x="3767667" y="25400"/>
                  </a:moveTo>
                  <a:lnTo>
                    <a:pt x="3729567" y="25400"/>
                  </a:lnTo>
                  <a:lnTo>
                    <a:pt x="3729567" y="50800"/>
                  </a:lnTo>
                  <a:lnTo>
                    <a:pt x="3767667" y="50800"/>
                  </a:lnTo>
                  <a:lnTo>
                    <a:pt x="3793067" y="38100"/>
                  </a:lnTo>
                  <a:lnTo>
                    <a:pt x="3767667" y="254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402915" y="3187476"/>
              <a:ext cx="0" cy="567055"/>
            </a:xfrm>
            <a:custGeom>
              <a:avLst/>
              <a:gdLst/>
              <a:ahLst/>
              <a:cxnLst/>
              <a:rect l="l" t="t" r="r" b="b"/>
              <a:pathLst>
                <a:path w="0" h="567054">
                  <a:moveTo>
                    <a:pt x="0" y="0"/>
                  </a:moveTo>
                  <a:lnTo>
                    <a:pt x="1" y="566626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04665" y="3175963"/>
              <a:ext cx="0" cy="540385"/>
            </a:xfrm>
            <a:custGeom>
              <a:avLst/>
              <a:gdLst/>
              <a:ahLst/>
              <a:cxnLst/>
              <a:rect l="l" t="t" r="r" b="b"/>
              <a:pathLst>
                <a:path w="0" h="540385">
                  <a:moveTo>
                    <a:pt x="0" y="0"/>
                  </a:moveTo>
                  <a:lnTo>
                    <a:pt x="1" y="540038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311" y="3358895"/>
              <a:ext cx="2289047" cy="121005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6149075" y="4635500"/>
            <a:ext cx="2378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Virtual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Network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Azure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20374" y="3062732"/>
            <a:ext cx="1129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ADDS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88935" y="1908048"/>
            <a:ext cx="2709672" cy="3078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6409" y="2699511"/>
            <a:ext cx="9718675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>
                <a:solidFill>
                  <a:srgbClr val="C55A11"/>
                </a:solidFill>
              </a:rPr>
              <a:t>Configuring</a:t>
            </a:r>
            <a:r>
              <a:rPr dirty="0" sz="4900" spc="-145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and</a:t>
            </a:r>
            <a:r>
              <a:rPr dirty="0" sz="4900" spc="-140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Managing</a:t>
            </a:r>
            <a:r>
              <a:rPr dirty="0" sz="4900" spc="-140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Azure</a:t>
            </a:r>
            <a:r>
              <a:rPr dirty="0" sz="4900" spc="-145">
                <a:solidFill>
                  <a:srgbClr val="C55A11"/>
                </a:solidFill>
              </a:rPr>
              <a:t> </a:t>
            </a:r>
            <a:r>
              <a:rPr dirty="0" sz="4900" spc="-20">
                <a:solidFill>
                  <a:srgbClr val="C55A11"/>
                </a:solidFill>
              </a:rPr>
              <a:t>ADDS</a:t>
            </a:r>
            <a:endParaRPr sz="4900"/>
          </a:p>
        </p:txBody>
      </p:sp>
      <p:sp>
        <p:nvSpPr>
          <p:cNvPr id="3" name="object 3" descr=""/>
          <p:cNvSpPr/>
          <p:nvPr/>
        </p:nvSpPr>
        <p:spPr>
          <a:xfrm>
            <a:off x="118533" y="3671887"/>
            <a:ext cx="11853545" cy="0"/>
          </a:xfrm>
          <a:custGeom>
            <a:avLst/>
            <a:gdLst/>
            <a:ahLst/>
            <a:cxnLst/>
            <a:rect l="l" t="t" r="r" b="b"/>
            <a:pathLst>
              <a:path w="11853545" h="0">
                <a:moveTo>
                  <a:pt x="0" y="0"/>
                </a:moveTo>
                <a:lnTo>
                  <a:pt x="11853334" y="1"/>
                </a:lnTo>
              </a:path>
            </a:pathLst>
          </a:custGeom>
          <a:ln w="38100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811" rIns="0" bIns="0" rtlCol="0" vert="horz">
            <a:spAutoFit/>
          </a:bodyPr>
          <a:lstStyle/>
          <a:p>
            <a:pPr marL="2851785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dirty="0" spc="-135"/>
              <a:t> </a:t>
            </a:r>
            <a:r>
              <a:rPr dirty="0" spc="-10"/>
              <a:t>Overview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092039" y="846667"/>
            <a:ext cx="0" cy="5808345"/>
          </a:xfrm>
          <a:custGeom>
            <a:avLst/>
            <a:gdLst/>
            <a:ahLst/>
            <a:cxnLst/>
            <a:rect l="l" t="t" r="r" b="b"/>
            <a:pathLst>
              <a:path w="0" h="5808345">
                <a:moveTo>
                  <a:pt x="0" y="0"/>
                </a:moveTo>
                <a:lnTo>
                  <a:pt x="1" y="5808133"/>
                </a:lnTo>
              </a:path>
            </a:pathLst>
          </a:custGeom>
          <a:ln w="5715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367" y="2118360"/>
            <a:ext cx="3099816" cy="288340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6163" rIns="0" bIns="0" rtlCol="0" vert="horz">
            <a:spAutoFit/>
          </a:bodyPr>
          <a:lstStyle/>
          <a:p>
            <a:pPr marL="4723765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dirty="0" spc="-70"/>
              <a:t> </a:t>
            </a:r>
            <a:r>
              <a:rPr dirty="0"/>
              <a:t>a</a:t>
            </a:r>
            <a:r>
              <a:rPr dirty="0" spc="-60"/>
              <a:t> </a:t>
            </a:r>
            <a:r>
              <a:rPr dirty="0"/>
              <a:t>Custom</a:t>
            </a:r>
            <a:r>
              <a:rPr dirty="0" spc="-70"/>
              <a:t> </a:t>
            </a:r>
            <a:r>
              <a:rPr dirty="0"/>
              <a:t>Azure</a:t>
            </a:r>
            <a:r>
              <a:rPr dirty="0" spc="-60"/>
              <a:t> </a:t>
            </a:r>
            <a:r>
              <a:rPr dirty="0"/>
              <a:t>AD</a:t>
            </a:r>
            <a:r>
              <a:rPr dirty="0" spc="-65"/>
              <a:t> </a:t>
            </a:r>
            <a:r>
              <a:rPr dirty="0" spc="-10"/>
              <a:t>Domain</a:t>
            </a:r>
          </a:p>
          <a:p>
            <a:pPr marL="4723765" marR="5080">
              <a:lnSpc>
                <a:spcPct val="222100"/>
              </a:lnSpc>
              <a:spcBef>
                <a:spcPts val="1210"/>
              </a:spcBef>
            </a:pPr>
            <a:r>
              <a:rPr dirty="0" spc="-10"/>
              <a:t>Integrating</a:t>
            </a:r>
            <a:r>
              <a:rPr dirty="0" spc="-55"/>
              <a:t> </a:t>
            </a:r>
            <a:r>
              <a:rPr dirty="0"/>
              <a:t>Azure</a:t>
            </a:r>
            <a:r>
              <a:rPr dirty="0" spc="-50"/>
              <a:t> </a:t>
            </a:r>
            <a:r>
              <a:rPr dirty="0"/>
              <a:t>AD</a:t>
            </a:r>
            <a:r>
              <a:rPr dirty="0" spc="-55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 spc="-10"/>
              <a:t>On-</a:t>
            </a:r>
            <a:r>
              <a:rPr dirty="0"/>
              <a:t>Prem</a:t>
            </a:r>
            <a:r>
              <a:rPr dirty="0" spc="-55"/>
              <a:t> </a:t>
            </a:r>
            <a:r>
              <a:rPr dirty="0" spc="-25"/>
              <a:t>AD </a:t>
            </a:r>
            <a:r>
              <a:rPr dirty="0"/>
              <a:t>Enabling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60"/>
              <a:t> </a:t>
            </a:r>
            <a:r>
              <a:rPr dirty="0"/>
              <a:t>Configuring</a:t>
            </a:r>
            <a:r>
              <a:rPr dirty="0" spc="-65"/>
              <a:t> </a:t>
            </a:r>
            <a:r>
              <a:rPr dirty="0"/>
              <a:t>Azure</a:t>
            </a:r>
            <a:r>
              <a:rPr dirty="0" spc="-55"/>
              <a:t> </a:t>
            </a:r>
            <a:r>
              <a:rPr dirty="0" spc="-20"/>
              <a:t>ADDS </a:t>
            </a:r>
            <a:r>
              <a:rPr dirty="0"/>
              <a:t>Managing</a:t>
            </a:r>
            <a:r>
              <a:rPr dirty="0" spc="-80"/>
              <a:t> </a:t>
            </a:r>
            <a:r>
              <a:rPr dirty="0"/>
              <a:t>Azure</a:t>
            </a:r>
            <a:r>
              <a:rPr dirty="0" spc="-75"/>
              <a:t> </a:t>
            </a:r>
            <a:r>
              <a:rPr dirty="0" spc="-20"/>
              <a:t>ADDS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2073" y="2111247"/>
            <a:ext cx="4601210" cy="2119630"/>
          </a:xfrm>
          <a:prstGeom prst="rect"/>
        </p:spPr>
        <p:txBody>
          <a:bodyPr wrap="square" lIns="0" tIns="96520" rIns="0" bIns="0" rtlCol="0" vert="horz">
            <a:spAutoFit/>
          </a:bodyPr>
          <a:lstStyle/>
          <a:p>
            <a:pPr marL="12700" marR="5080">
              <a:lnSpc>
                <a:spcPts val="5300"/>
              </a:lnSpc>
              <a:spcBef>
                <a:spcPts val="760"/>
              </a:spcBef>
            </a:pPr>
            <a:r>
              <a:rPr dirty="0" sz="4900" spc="-10">
                <a:solidFill>
                  <a:srgbClr val="C55A11"/>
                </a:solidFill>
              </a:rPr>
              <a:t>Creating</a:t>
            </a:r>
            <a:r>
              <a:rPr dirty="0" sz="4900" spc="-110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a</a:t>
            </a:r>
            <a:r>
              <a:rPr dirty="0" sz="4900" spc="-110">
                <a:solidFill>
                  <a:srgbClr val="C55A11"/>
                </a:solidFill>
              </a:rPr>
              <a:t> </a:t>
            </a:r>
            <a:r>
              <a:rPr dirty="0" sz="4900" spc="-10">
                <a:solidFill>
                  <a:srgbClr val="C55A11"/>
                </a:solidFill>
              </a:rPr>
              <a:t>Custom </a:t>
            </a:r>
            <a:r>
              <a:rPr dirty="0" sz="4900">
                <a:solidFill>
                  <a:srgbClr val="C55A11"/>
                </a:solidFill>
              </a:rPr>
              <a:t>Domain</a:t>
            </a:r>
            <a:r>
              <a:rPr dirty="0" sz="4900" spc="-65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in</a:t>
            </a:r>
            <a:r>
              <a:rPr dirty="0" sz="4900" spc="-60">
                <a:solidFill>
                  <a:srgbClr val="C55A11"/>
                </a:solidFill>
              </a:rPr>
              <a:t> </a:t>
            </a:r>
            <a:r>
              <a:rPr dirty="0" sz="4900" spc="-10">
                <a:solidFill>
                  <a:srgbClr val="C55A11"/>
                </a:solidFill>
              </a:rPr>
              <a:t>Azure </a:t>
            </a:r>
            <a:r>
              <a:rPr dirty="0" sz="4900" spc="-25">
                <a:solidFill>
                  <a:srgbClr val="C55A11"/>
                </a:solidFill>
              </a:rPr>
              <a:t>AD</a:t>
            </a:r>
            <a:endParaRPr sz="49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2428" rIns="0" bIns="0" rtlCol="0" vert="horz">
            <a:spAutoFit/>
          </a:bodyPr>
          <a:lstStyle/>
          <a:p>
            <a:pPr marL="97726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Integrating</a:t>
            </a:r>
            <a:r>
              <a:rPr dirty="0" spc="-114"/>
              <a:t> </a:t>
            </a:r>
            <a:r>
              <a:rPr dirty="0"/>
              <a:t>Azure</a:t>
            </a:r>
            <a:r>
              <a:rPr dirty="0" spc="-105"/>
              <a:t> </a:t>
            </a:r>
            <a:r>
              <a:rPr dirty="0"/>
              <a:t>AD</a:t>
            </a:r>
            <a:r>
              <a:rPr dirty="0" spc="-100"/>
              <a:t> </a:t>
            </a:r>
            <a:r>
              <a:rPr dirty="0"/>
              <a:t>with</a:t>
            </a:r>
            <a:r>
              <a:rPr dirty="0" spc="-110"/>
              <a:t> </a:t>
            </a:r>
            <a:r>
              <a:rPr dirty="0" spc="-20"/>
              <a:t>On-</a:t>
            </a:r>
            <a:r>
              <a:rPr dirty="0"/>
              <a:t>Prem</a:t>
            </a:r>
            <a:r>
              <a:rPr dirty="0" spc="-114"/>
              <a:t> </a:t>
            </a:r>
            <a:r>
              <a:rPr dirty="0" spc="-25"/>
              <a:t>AD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1274063"/>
            <a:ext cx="10762488" cy="51267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5444" y="2084323"/>
            <a:ext cx="4441190" cy="22174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Enabling</a:t>
            </a:r>
            <a:r>
              <a:rPr dirty="0" sz="4800" spc="-135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25">
                <a:solidFill>
                  <a:srgbClr val="C55A11"/>
                </a:solidFill>
                <a:latin typeface="Calibri"/>
                <a:cs typeface="Calibri"/>
              </a:rPr>
              <a:t>And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Configuring</a:t>
            </a:r>
            <a:r>
              <a:rPr dirty="0" sz="4800" spc="-21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10">
                <a:solidFill>
                  <a:srgbClr val="C55A11"/>
                </a:solidFill>
                <a:latin typeface="Calibri"/>
                <a:cs typeface="Calibri"/>
              </a:rPr>
              <a:t>Azure </a:t>
            </a:r>
            <a:r>
              <a:rPr dirty="0" sz="4800" spc="-20">
                <a:solidFill>
                  <a:srgbClr val="C55A11"/>
                </a:solidFill>
                <a:latin typeface="Calibri"/>
                <a:cs typeface="Calibri"/>
              </a:rPr>
              <a:t>ADDS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5444" y="2084323"/>
            <a:ext cx="4632325" cy="1491615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Joining</a:t>
            </a:r>
            <a:r>
              <a:rPr dirty="0" sz="4800" spc="-7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dirty="0" sz="4800" spc="-65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10">
                <a:solidFill>
                  <a:srgbClr val="C55A11"/>
                </a:solidFill>
                <a:latin typeface="Calibri"/>
                <a:cs typeface="Calibri"/>
              </a:rPr>
              <a:t>Windows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VM</a:t>
            </a:r>
            <a:r>
              <a:rPr dirty="0" sz="4800" spc="-85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to</a:t>
            </a:r>
            <a:r>
              <a:rPr dirty="0" sz="4800" spc="-75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Azure</a:t>
            </a:r>
            <a:r>
              <a:rPr dirty="0" sz="4800" spc="-8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20">
                <a:solidFill>
                  <a:srgbClr val="C55A11"/>
                </a:solidFill>
                <a:latin typeface="Calibri"/>
                <a:cs typeface="Calibri"/>
              </a:rPr>
              <a:t>ADDS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90295" y="2821940"/>
            <a:ext cx="33667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VNET</a:t>
            </a:r>
            <a:r>
              <a:rPr dirty="0" sz="4800" spc="-8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10">
                <a:solidFill>
                  <a:srgbClr val="C55A11"/>
                </a:solidFill>
                <a:latin typeface="Calibri"/>
                <a:cs typeface="Calibri"/>
              </a:rPr>
              <a:t>Peering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672" y="2651252"/>
            <a:ext cx="944880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50155" algn="l"/>
                <a:tab pos="6892925" algn="l"/>
              </a:tabLst>
            </a:pPr>
            <a:r>
              <a:rPr dirty="0" sz="5400">
                <a:solidFill>
                  <a:srgbClr val="C55A11"/>
                </a:solidFill>
              </a:rPr>
              <a:t>Introducing</a:t>
            </a:r>
            <a:r>
              <a:rPr dirty="0" sz="5400" spc="-290">
                <a:solidFill>
                  <a:srgbClr val="C55A11"/>
                </a:solidFill>
              </a:rPr>
              <a:t> </a:t>
            </a:r>
            <a:r>
              <a:rPr dirty="0" sz="5400" spc="-10">
                <a:solidFill>
                  <a:srgbClr val="C55A11"/>
                </a:solidFill>
              </a:rPr>
              <a:t>Azure</a:t>
            </a:r>
            <a:r>
              <a:rPr dirty="0" sz="5400">
                <a:solidFill>
                  <a:srgbClr val="C55A11"/>
                </a:solidFill>
              </a:rPr>
              <a:t>	</a:t>
            </a:r>
            <a:r>
              <a:rPr dirty="0" sz="5400" spc="-10">
                <a:solidFill>
                  <a:srgbClr val="C55A11"/>
                </a:solidFill>
              </a:rPr>
              <a:t>Active</a:t>
            </a:r>
            <a:r>
              <a:rPr dirty="0" sz="5400">
                <a:solidFill>
                  <a:srgbClr val="C55A11"/>
                </a:solidFill>
              </a:rPr>
              <a:t>	</a:t>
            </a:r>
            <a:r>
              <a:rPr dirty="0" sz="5400" spc="-10">
                <a:solidFill>
                  <a:srgbClr val="C55A11"/>
                </a:solidFill>
              </a:rPr>
              <a:t>Directory</a:t>
            </a:r>
            <a:endParaRPr sz="5400"/>
          </a:p>
        </p:txBody>
      </p:sp>
      <p:sp>
        <p:nvSpPr>
          <p:cNvPr id="3" name="object 3" descr=""/>
          <p:cNvSpPr/>
          <p:nvPr/>
        </p:nvSpPr>
        <p:spPr>
          <a:xfrm>
            <a:off x="863600" y="3621087"/>
            <a:ext cx="10922000" cy="0"/>
          </a:xfrm>
          <a:custGeom>
            <a:avLst/>
            <a:gdLst/>
            <a:ahLst/>
            <a:cxnLst/>
            <a:rect l="l" t="t" r="r" b="b"/>
            <a:pathLst>
              <a:path w="10922000" h="0">
                <a:moveTo>
                  <a:pt x="0" y="0"/>
                </a:moveTo>
                <a:lnTo>
                  <a:pt x="10922000" y="1"/>
                </a:lnTo>
              </a:path>
            </a:pathLst>
          </a:custGeom>
          <a:ln w="38100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5444" y="2084323"/>
            <a:ext cx="5036185" cy="22174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dirty="0" sz="4800" spc="-10">
                <a:solidFill>
                  <a:srgbClr val="C55A11"/>
                </a:solidFill>
                <a:latin typeface="Calibri"/>
                <a:cs typeface="Calibri"/>
              </a:rPr>
              <a:t>Administering</a:t>
            </a:r>
            <a:r>
              <a:rPr dirty="0" sz="4800" spc="-16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10">
                <a:solidFill>
                  <a:srgbClr val="C55A11"/>
                </a:solidFill>
                <a:latin typeface="Calibri"/>
                <a:cs typeface="Calibri"/>
              </a:rPr>
              <a:t>Azure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ADDS</a:t>
            </a:r>
            <a:r>
              <a:rPr dirty="0" sz="4800" spc="-25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10">
                <a:solidFill>
                  <a:srgbClr val="C55A11"/>
                </a:solidFill>
                <a:latin typeface="Calibri"/>
                <a:cs typeface="Calibri"/>
              </a:rPr>
              <a:t>Managed Domain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5444" y="2084323"/>
            <a:ext cx="3875404" cy="22174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Deleting</a:t>
            </a:r>
            <a:r>
              <a:rPr dirty="0" sz="4800" spc="-10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10">
                <a:solidFill>
                  <a:srgbClr val="C55A11"/>
                </a:solidFill>
                <a:latin typeface="Calibri"/>
                <a:cs typeface="Calibri"/>
              </a:rPr>
              <a:t>Azure </a:t>
            </a:r>
            <a:r>
              <a:rPr dirty="0" sz="4800">
                <a:solidFill>
                  <a:srgbClr val="C55A11"/>
                </a:solidFill>
                <a:latin typeface="Calibri"/>
                <a:cs typeface="Calibri"/>
              </a:rPr>
              <a:t>ADDS</a:t>
            </a:r>
            <a:r>
              <a:rPr dirty="0" sz="4800" spc="-25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4800" spc="-10">
                <a:solidFill>
                  <a:srgbClr val="C55A11"/>
                </a:solidFill>
                <a:latin typeface="Calibri"/>
                <a:cs typeface="Calibri"/>
              </a:rPr>
              <a:t>Managed Domain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2348991"/>
            <a:ext cx="10947400" cy="14458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165225">
              <a:lnSpc>
                <a:spcPts val="5590"/>
              </a:lnSpc>
              <a:spcBef>
                <a:spcPts val="100"/>
              </a:spcBef>
            </a:pPr>
            <a:r>
              <a:rPr dirty="0" sz="4900">
                <a:solidFill>
                  <a:srgbClr val="C55A11"/>
                </a:solidFill>
              </a:rPr>
              <a:t>Azure</a:t>
            </a:r>
            <a:r>
              <a:rPr dirty="0" sz="4900" spc="-114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AD</a:t>
            </a:r>
            <a:r>
              <a:rPr dirty="0" sz="4900" spc="-114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B2B</a:t>
            </a:r>
            <a:r>
              <a:rPr dirty="0" sz="4900" spc="-114">
                <a:solidFill>
                  <a:srgbClr val="C55A11"/>
                </a:solidFill>
              </a:rPr>
              <a:t> </a:t>
            </a:r>
            <a:r>
              <a:rPr dirty="0" sz="4900" spc="-10">
                <a:solidFill>
                  <a:srgbClr val="C55A11"/>
                </a:solidFill>
              </a:rPr>
              <a:t>Collaboration</a:t>
            </a:r>
            <a:r>
              <a:rPr dirty="0" sz="4900" spc="-110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and</a:t>
            </a:r>
            <a:r>
              <a:rPr dirty="0" sz="4900" spc="-114">
                <a:solidFill>
                  <a:srgbClr val="C55A11"/>
                </a:solidFill>
              </a:rPr>
              <a:t> </a:t>
            </a:r>
            <a:r>
              <a:rPr dirty="0" sz="4900" spc="-25">
                <a:solidFill>
                  <a:srgbClr val="C55A11"/>
                </a:solidFill>
              </a:rPr>
              <a:t>B2C</a:t>
            </a:r>
            <a:endParaRPr sz="4900"/>
          </a:p>
          <a:p>
            <a:pPr algn="ctr">
              <a:lnSpc>
                <a:spcPts val="5590"/>
              </a:lnSpc>
              <a:tabLst>
                <a:tab pos="1481455" algn="l"/>
                <a:tab pos="10921365" algn="l"/>
              </a:tabLst>
            </a:pPr>
            <a:r>
              <a:rPr dirty="0" u="heavy" sz="4900">
                <a:solidFill>
                  <a:srgbClr val="C55A11"/>
                </a:solidFill>
                <a:uFill>
                  <a:solidFill>
                    <a:srgbClr val="C55A11"/>
                  </a:solidFill>
                </a:uFill>
              </a:rPr>
              <a:t>	</a:t>
            </a:r>
            <a:r>
              <a:rPr dirty="0" u="heavy" sz="4900" spc="-10">
                <a:solidFill>
                  <a:srgbClr val="C55A11"/>
                </a:solidFill>
                <a:uFill>
                  <a:solidFill>
                    <a:srgbClr val="C55A11"/>
                  </a:solidFill>
                </a:uFill>
              </a:rPr>
              <a:t>Identities</a:t>
            </a:r>
            <a:r>
              <a:rPr dirty="0" u="heavy" sz="4900">
                <a:solidFill>
                  <a:srgbClr val="C55A11"/>
                </a:solidFill>
                <a:uFill>
                  <a:solidFill>
                    <a:srgbClr val="C55A11"/>
                  </a:solidFill>
                </a:uFill>
              </a:rPr>
              <a:t>	</a:t>
            </a:r>
            <a:endParaRPr sz="4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8763" y="117347"/>
            <a:ext cx="40125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dirty="0" spc="-135"/>
              <a:t> </a:t>
            </a:r>
            <a:r>
              <a:rPr dirty="0" spc="-10"/>
              <a:t>Overview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092039" y="846667"/>
            <a:ext cx="0" cy="5808345"/>
          </a:xfrm>
          <a:custGeom>
            <a:avLst/>
            <a:gdLst/>
            <a:ahLst/>
            <a:cxnLst/>
            <a:rect l="l" t="t" r="r" b="b"/>
            <a:pathLst>
              <a:path w="0" h="5808345">
                <a:moveTo>
                  <a:pt x="0" y="0"/>
                </a:moveTo>
                <a:lnTo>
                  <a:pt x="1" y="5808133"/>
                </a:lnTo>
              </a:path>
            </a:pathLst>
          </a:custGeom>
          <a:ln w="5715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367" y="2118360"/>
            <a:ext cx="3099816" cy="288340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472545" y="1080516"/>
            <a:ext cx="6307455" cy="5006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326129">
              <a:lnSpc>
                <a:spcPct val="144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Azure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AD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B2C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Explained Create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Azure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AD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B2C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Tenant</a:t>
            </a:r>
            <a:endParaRPr sz="2000">
              <a:latin typeface="Calibri"/>
              <a:cs typeface="Calibri"/>
            </a:endParaRPr>
          </a:p>
          <a:p>
            <a:pPr marL="12700" marR="1449070">
              <a:lnSpc>
                <a:spcPts val="3770"/>
              </a:lnSpc>
              <a:spcBef>
                <a:spcPts val="325"/>
              </a:spcBef>
            </a:pPr>
            <a:r>
              <a:rPr dirty="0" sz="2000" spc="-10" b="1">
                <a:latin typeface="Calibri"/>
                <a:cs typeface="Calibri"/>
              </a:rPr>
              <a:t>Register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sample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application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Azure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AD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B2C </a:t>
            </a:r>
            <a:r>
              <a:rPr dirty="0" sz="2000" spc="-10" b="1">
                <a:latin typeface="Calibri"/>
                <a:cs typeface="Calibri"/>
              </a:rPr>
              <a:t>Create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and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45" b="1">
                <a:latin typeface="Calibri"/>
                <a:cs typeface="Calibri"/>
              </a:rPr>
              <a:t>Test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User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Flow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2000" b="1">
                <a:latin typeface="Calibri"/>
                <a:cs typeface="Calibri"/>
              </a:rPr>
              <a:t>Add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Facebook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as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Identity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Provider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2000" b="1">
                <a:latin typeface="Calibri"/>
                <a:cs typeface="Calibri"/>
              </a:rPr>
              <a:t>Azure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AD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B2B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Collaboration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2000" b="1">
                <a:latin typeface="Calibri"/>
                <a:cs typeface="Calibri"/>
              </a:rPr>
              <a:t>Invite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external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users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for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B2B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collaboration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320"/>
              </a:spcBef>
            </a:pPr>
            <a:r>
              <a:rPr dirty="0" sz="2000" b="1">
                <a:latin typeface="Calibri"/>
                <a:cs typeface="Calibri"/>
              </a:rPr>
              <a:t>Type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of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Guest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Accounts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Supported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and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Authentication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Flow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B2B</a:t>
            </a:r>
            <a:endParaRPr sz="2000">
              <a:latin typeface="Calibri"/>
              <a:cs typeface="Calibri"/>
            </a:endParaRPr>
          </a:p>
          <a:p>
            <a:pPr marL="12700" marR="803910">
              <a:lnSpc>
                <a:spcPts val="3770"/>
              </a:lnSpc>
              <a:spcBef>
                <a:spcPts val="130"/>
              </a:spcBef>
            </a:pPr>
            <a:r>
              <a:rPr dirty="0" sz="2000" b="1">
                <a:latin typeface="Calibri"/>
                <a:cs typeface="Calibri"/>
              </a:rPr>
              <a:t>Add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Google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as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identity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provider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Azure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AD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B2B </a:t>
            </a:r>
            <a:r>
              <a:rPr dirty="0" sz="2000" b="1">
                <a:latin typeface="Calibri"/>
                <a:cs typeface="Calibri"/>
              </a:rPr>
              <a:t>Enable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Email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OTP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authentication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for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B2B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Guest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User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625377" y="1399032"/>
            <a:ext cx="3463290" cy="4209415"/>
            <a:chOff x="8625377" y="1399032"/>
            <a:chExt cx="3463290" cy="42094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7047" y="1399032"/>
              <a:ext cx="2941320" cy="42092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643829" y="3891480"/>
              <a:ext cx="592455" cy="554355"/>
            </a:xfrm>
            <a:custGeom>
              <a:avLst/>
              <a:gdLst/>
              <a:ahLst/>
              <a:cxnLst/>
              <a:rect l="l" t="t" r="r" b="b"/>
              <a:pathLst>
                <a:path w="592454" h="554354">
                  <a:moveTo>
                    <a:pt x="296214" y="0"/>
                  </a:moveTo>
                  <a:lnTo>
                    <a:pt x="248167" y="3624"/>
                  </a:lnTo>
                  <a:lnTo>
                    <a:pt x="202587" y="14116"/>
                  </a:lnTo>
                  <a:lnTo>
                    <a:pt x="160086" y="30906"/>
                  </a:lnTo>
                  <a:lnTo>
                    <a:pt x="121274" y="53425"/>
                  </a:lnTo>
                  <a:lnTo>
                    <a:pt x="86759" y="81101"/>
                  </a:lnTo>
                  <a:lnTo>
                    <a:pt x="57152" y="113365"/>
                  </a:lnTo>
                  <a:lnTo>
                    <a:pt x="33062" y="149646"/>
                  </a:lnTo>
                  <a:lnTo>
                    <a:pt x="15101" y="189376"/>
                  </a:lnTo>
                  <a:lnTo>
                    <a:pt x="3876" y="231982"/>
                  </a:lnTo>
                  <a:lnTo>
                    <a:pt x="0" y="276896"/>
                  </a:lnTo>
                  <a:lnTo>
                    <a:pt x="3876" y="321810"/>
                  </a:lnTo>
                  <a:lnTo>
                    <a:pt x="15101" y="364416"/>
                  </a:lnTo>
                  <a:lnTo>
                    <a:pt x="33062" y="404145"/>
                  </a:lnTo>
                  <a:lnTo>
                    <a:pt x="57152" y="440427"/>
                  </a:lnTo>
                  <a:lnTo>
                    <a:pt x="86759" y="472691"/>
                  </a:lnTo>
                  <a:lnTo>
                    <a:pt x="121274" y="500367"/>
                  </a:lnTo>
                  <a:lnTo>
                    <a:pt x="160086" y="522885"/>
                  </a:lnTo>
                  <a:lnTo>
                    <a:pt x="202587" y="539676"/>
                  </a:lnTo>
                  <a:lnTo>
                    <a:pt x="248167" y="550168"/>
                  </a:lnTo>
                  <a:lnTo>
                    <a:pt x="296214" y="553792"/>
                  </a:lnTo>
                  <a:lnTo>
                    <a:pt x="344262" y="550168"/>
                  </a:lnTo>
                  <a:lnTo>
                    <a:pt x="389841" y="539676"/>
                  </a:lnTo>
                  <a:lnTo>
                    <a:pt x="432342" y="522885"/>
                  </a:lnTo>
                  <a:lnTo>
                    <a:pt x="471155" y="500367"/>
                  </a:lnTo>
                  <a:lnTo>
                    <a:pt x="505670" y="472691"/>
                  </a:lnTo>
                  <a:lnTo>
                    <a:pt x="535277" y="440427"/>
                  </a:lnTo>
                  <a:lnTo>
                    <a:pt x="559366" y="404145"/>
                  </a:lnTo>
                  <a:lnTo>
                    <a:pt x="577328" y="364416"/>
                  </a:lnTo>
                  <a:lnTo>
                    <a:pt x="588552" y="321810"/>
                  </a:lnTo>
                  <a:lnTo>
                    <a:pt x="592429" y="276896"/>
                  </a:lnTo>
                  <a:lnTo>
                    <a:pt x="588552" y="231982"/>
                  </a:lnTo>
                  <a:lnTo>
                    <a:pt x="577328" y="189376"/>
                  </a:lnTo>
                  <a:lnTo>
                    <a:pt x="559366" y="149646"/>
                  </a:lnTo>
                  <a:lnTo>
                    <a:pt x="535277" y="113365"/>
                  </a:lnTo>
                  <a:lnTo>
                    <a:pt x="505670" y="81101"/>
                  </a:lnTo>
                  <a:lnTo>
                    <a:pt x="471155" y="53425"/>
                  </a:lnTo>
                  <a:lnTo>
                    <a:pt x="432342" y="30906"/>
                  </a:lnTo>
                  <a:lnTo>
                    <a:pt x="389841" y="14116"/>
                  </a:lnTo>
                  <a:lnTo>
                    <a:pt x="344262" y="3624"/>
                  </a:lnTo>
                  <a:lnTo>
                    <a:pt x="29621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43829" y="3891480"/>
              <a:ext cx="592455" cy="554355"/>
            </a:xfrm>
            <a:custGeom>
              <a:avLst/>
              <a:gdLst/>
              <a:ahLst/>
              <a:cxnLst/>
              <a:rect l="l" t="t" r="r" b="b"/>
              <a:pathLst>
                <a:path w="592454" h="554354">
                  <a:moveTo>
                    <a:pt x="0" y="276896"/>
                  </a:moveTo>
                  <a:lnTo>
                    <a:pt x="3876" y="231982"/>
                  </a:lnTo>
                  <a:lnTo>
                    <a:pt x="15101" y="189375"/>
                  </a:lnTo>
                  <a:lnTo>
                    <a:pt x="33062" y="149646"/>
                  </a:lnTo>
                  <a:lnTo>
                    <a:pt x="57152" y="113364"/>
                  </a:lnTo>
                  <a:lnTo>
                    <a:pt x="86759" y="81100"/>
                  </a:lnTo>
                  <a:lnTo>
                    <a:pt x="121274" y="53424"/>
                  </a:lnTo>
                  <a:lnTo>
                    <a:pt x="160086" y="30906"/>
                  </a:lnTo>
                  <a:lnTo>
                    <a:pt x="202587" y="14116"/>
                  </a:lnTo>
                  <a:lnTo>
                    <a:pt x="248166" y="3624"/>
                  </a:lnTo>
                  <a:lnTo>
                    <a:pt x="296214" y="0"/>
                  </a:lnTo>
                  <a:lnTo>
                    <a:pt x="344262" y="3624"/>
                  </a:lnTo>
                  <a:lnTo>
                    <a:pt x="389841" y="14116"/>
                  </a:lnTo>
                  <a:lnTo>
                    <a:pt x="432342" y="30906"/>
                  </a:lnTo>
                  <a:lnTo>
                    <a:pt x="471154" y="53424"/>
                  </a:lnTo>
                  <a:lnTo>
                    <a:pt x="505669" y="81100"/>
                  </a:lnTo>
                  <a:lnTo>
                    <a:pt x="535276" y="113364"/>
                  </a:lnTo>
                  <a:lnTo>
                    <a:pt x="559366" y="149646"/>
                  </a:lnTo>
                  <a:lnTo>
                    <a:pt x="577327" y="189375"/>
                  </a:lnTo>
                  <a:lnTo>
                    <a:pt x="588552" y="231982"/>
                  </a:lnTo>
                  <a:lnTo>
                    <a:pt x="592429" y="276896"/>
                  </a:lnTo>
                  <a:lnTo>
                    <a:pt x="588552" y="321809"/>
                  </a:lnTo>
                  <a:lnTo>
                    <a:pt x="577327" y="364416"/>
                  </a:lnTo>
                  <a:lnTo>
                    <a:pt x="559366" y="404145"/>
                  </a:lnTo>
                  <a:lnTo>
                    <a:pt x="535276" y="440427"/>
                  </a:lnTo>
                  <a:lnTo>
                    <a:pt x="505669" y="472691"/>
                  </a:lnTo>
                  <a:lnTo>
                    <a:pt x="471154" y="500367"/>
                  </a:lnTo>
                  <a:lnTo>
                    <a:pt x="432342" y="522885"/>
                  </a:lnTo>
                  <a:lnTo>
                    <a:pt x="389841" y="539675"/>
                  </a:lnTo>
                  <a:lnTo>
                    <a:pt x="344262" y="550167"/>
                  </a:lnTo>
                  <a:lnTo>
                    <a:pt x="296214" y="553792"/>
                  </a:lnTo>
                  <a:lnTo>
                    <a:pt x="248166" y="550167"/>
                  </a:lnTo>
                  <a:lnTo>
                    <a:pt x="202587" y="539675"/>
                  </a:lnTo>
                  <a:lnTo>
                    <a:pt x="160086" y="522885"/>
                  </a:lnTo>
                  <a:lnTo>
                    <a:pt x="121274" y="500367"/>
                  </a:lnTo>
                  <a:lnTo>
                    <a:pt x="86759" y="472691"/>
                  </a:lnTo>
                  <a:lnTo>
                    <a:pt x="57152" y="440427"/>
                  </a:lnTo>
                  <a:lnTo>
                    <a:pt x="33062" y="404145"/>
                  </a:lnTo>
                  <a:lnTo>
                    <a:pt x="15101" y="364416"/>
                  </a:lnTo>
                  <a:lnTo>
                    <a:pt x="3876" y="321809"/>
                  </a:lnTo>
                  <a:lnTo>
                    <a:pt x="0" y="27689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31727" y="2842108"/>
              <a:ext cx="592455" cy="554355"/>
            </a:xfrm>
            <a:custGeom>
              <a:avLst/>
              <a:gdLst/>
              <a:ahLst/>
              <a:cxnLst/>
              <a:rect l="l" t="t" r="r" b="b"/>
              <a:pathLst>
                <a:path w="592454" h="554354">
                  <a:moveTo>
                    <a:pt x="296214" y="0"/>
                  </a:moveTo>
                  <a:lnTo>
                    <a:pt x="248167" y="3624"/>
                  </a:lnTo>
                  <a:lnTo>
                    <a:pt x="202587" y="14116"/>
                  </a:lnTo>
                  <a:lnTo>
                    <a:pt x="160086" y="30906"/>
                  </a:lnTo>
                  <a:lnTo>
                    <a:pt x="121274" y="53424"/>
                  </a:lnTo>
                  <a:lnTo>
                    <a:pt x="86759" y="81101"/>
                  </a:lnTo>
                  <a:lnTo>
                    <a:pt x="57152" y="113364"/>
                  </a:lnTo>
                  <a:lnTo>
                    <a:pt x="33062" y="149646"/>
                  </a:lnTo>
                  <a:lnTo>
                    <a:pt x="15101" y="189375"/>
                  </a:lnTo>
                  <a:lnTo>
                    <a:pt x="3876" y="231981"/>
                  </a:lnTo>
                  <a:lnTo>
                    <a:pt x="0" y="276895"/>
                  </a:lnTo>
                  <a:lnTo>
                    <a:pt x="3876" y="321809"/>
                  </a:lnTo>
                  <a:lnTo>
                    <a:pt x="15101" y="364416"/>
                  </a:lnTo>
                  <a:lnTo>
                    <a:pt x="33062" y="404145"/>
                  </a:lnTo>
                  <a:lnTo>
                    <a:pt x="57152" y="440427"/>
                  </a:lnTo>
                  <a:lnTo>
                    <a:pt x="86759" y="472691"/>
                  </a:lnTo>
                  <a:lnTo>
                    <a:pt x="121274" y="500367"/>
                  </a:lnTo>
                  <a:lnTo>
                    <a:pt x="160086" y="522885"/>
                  </a:lnTo>
                  <a:lnTo>
                    <a:pt x="202587" y="539675"/>
                  </a:lnTo>
                  <a:lnTo>
                    <a:pt x="248167" y="550168"/>
                  </a:lnTo>
                  <a:lnTo>
                    <a:pt x="296214" y="553792"/>
                  </a:lnTo>
                  <a:lnTo>
                    <a:pt x="344262" y="550168"/>
                  </a:lnTo>
                  <a:lnTo>
                    <a:pt x="389841" y="539675"/>
                  </a:lnTo>
                  <a:lnTo>
                    <a:pt x="432341" y="522885"/>
                  </a:lnTo>
                  <a:lnTo>
                    <a:pt x="471154" y="500367"/>
                  </a:lnTo>
                  <a:lnTo>
                    <a:pt x="505669" y="472691"/>
                  </a:lnTo>
                  <a:lnTo>
                    <a:pt x="535276" y="440427"/>
                  </a:lnTo>
                  <a:lnTo>
                    <a:pt x="559365" y="404145"/>
                  </a:lnTo>
                  <a:lnTo>
                    <a:pt x="577327" y="364416"/>
                  </a:lnTo>
                  <a:lnTo>
                    <a:pt x="588551" y="321809"/>
                  </a:lnTo>
                  <a:lnTo>
                    <a:pt x="592428" y="276895"/>
                  </a:lnTo>
                  <a:lnTo>
                    <a:pt x="588551" y="231981"/>
                  </a:lnTo>
                  <a:lnTo>
                    <a:pt x="577327" y="189375"/>
                  </a:lnTo>
                  <a:lnTo>
                    <a:pt x="559365" y="149646"/>
                  </a:lnTo>
                  <a:lnTo>
                    <a:pt x="535276" y="113364"/>
                  </a:lnTo>
                  <a:lnTo>
                    <a:pt x="505669" y="81101"/>
                  </a:lnTo>
                  <a:lnTo>
                    <a:pt x="471154" y="53424"/>
                  </a:lnTo>
                  <a:lnTo>
                    <a:pt x="432341" y="30906"/>
                  </a:lnTo>
                  <a:lnTo>
                    <a:pt x="389841" y="14116"/>
                  </a:lnTo>
                  <a:lnTo>
                    <a:pt x="344262" y="3624"/>
                  </a:lnTo>
                  <a:lnTo>
                    <a:pt x="29621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631727" y="2842108"/>
              <a:ext cx="592455" cy="554355"/>
            </a:xfrm>
            <a:custGeom>
              <a:avLst/>
              <a:gdLst/>
              <a:ahLst/>
              <a:cxnLst/>
              <a:rect l="l" t="t" r="r" b="b"/>
              <a:pathLst>
                <a:path w="592454" h="554354">
                  <a:moveTo>
                    <a:pt x="0" y="276896"/>
                  </a:moveTo>
                  <a:lnTo>
                    <a:pt x="3876" y="231982"/>
                  </a:lnTo>
                  <a:lnTo>
                    <a:pt x="15101" y="189375"/>
                  </a:lnTo>
                  <a:lnTo>
                    <a:pt x="33062" y="149646"/>
                  </a:lnTo>
                  <a:lnTo>
                    <a:pt x="57152" y="113364"/>
                  </a:lnTo>
                  <a:lnTo>
                    <a:pt x="86759" y="81100"/>
                  </a:lnTo>
                  <a:lnTo>
                    <a:pt x="121274" y="53424"/>
                  </a:lnTo>
                  <a:lnTo>
                    <a:pt x="160086" y="30906"/>
                  </a:lnTo>
                  <a:lnTo>
                    <a:pt x="202587" y="14116"/>
                  </a:lnTo>
                  <a:lnTo>
                    <a:pt x="248166" y="3624"/>
                  </a:lnTo>
                  <a:lnTo>
                    <a:pt x="296214" y="0"/>
                  </a:lnTo>
                  <a:lnTo>
                    <a:pt x="344262" y="3624"/>
                  </a:lnTo>
                  <a:lnTo>
                    <a:pt x="389841" y="14116"/>
                  </a:lnTo>
                  <a:lnTo>
                    <a:pt x="432342" y="30906"/>
                  </a:lnTo>
                  <a:lnTo>
                    <a:pt x="471154" y="53424"/>
                  </a:lnTo>
                  <a:lnTo>
                    <a:pt x="505669" y="81100"/>
                  </a:lnTo>
                  <a:lnTo>
                    <a:pt x="535276" y="113364"/>
                  </a:lnTo>
                  <a:lnTo>
                    <a:pt x="559366" y="149646"/>
                  </a:lnTo>
                  <a:lnTo>
                    <a:pt x="577327" y="189375"/>
                  </a:lnTo>
                  <a:lnTo>
                    <a:pt x="588552" y="231982"/>
                  </a:lnTo>
                  <a:lnTo>
                    <a:pt x="592429" y="276896"/>
                  </a:lnTo>
                  <a:lnTo>
                    <a:pt x="588552" y="321809"/>
                  </a:lnTo>
                  <a:lnTo>
                    <a:pt x="577327" y="364416"/>
                  </a:lnTo>
                  <a:lnTo>
                    <a:pt x="559366" y="404145"/>
                  </a:lnTo>
                  <a:lnTo>
                    <a:pt x="535276" y="440427"/>
                  </a:lnTo>
                  <a:lnTo>
                    <a:pt x="505669" y="472691"/>
                  </a:lnTo>
                  <a:lnTo>
                    <a:pt x="471154" y="500367"/>
                  </a:lnTo>
                  <a:lnTo>
                    <a:pt x="432342" y="522885"/>
                  </a:lnTo>
                  <a:lnTo>
                    <a:pt x="389841" y="539675"/>
                  </a:lnTo>
                  <a:lnTo>
                    <a:pt x="344262" y="550167"/>
                  </a:lnTo>
                  <a:lnTo>
                    <a:pt x="296214" y="553792"/>
                  </a:lnTo>
                  <a:lnTo>
                    <a:pt x="248166" y="550167"/>
                  </a:lnTo>
                  <a:lnTo>
                    <a:pt x="202587" y="539675"/>
                  </a:lnTo>
                  <a:lnTo>
                    <a:pt x="160086" y="522885"/>
                  </a:lnTo>
                  <a:lnTo>
                    <a:pt x="121274" y="500367"/>
                  </a:lnTo>
                  <a:lnTo>
                    <a:pt x="86759" y="472691"/>
                  </a:lnTo>
                  <a:lnTo>
                    <a:pt x="57152" y="440427"/>
                  </a:lnTo>
                  <a:lnTo>
                    <a:pt x="33062" y="404145"/>
                  </a:lnTo>
                  <a:lnTo>
                    <a:pt x="15101" y="364416"/>
                  </a:lnTo>
                  <a:lnTo>
                    <a:pt x="3876" y="321809"/>
                  </a:lnTo>
                  <a:lnTo>
                    <a:pt x="0" y="27689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5852" rIns="0" bIns="0" rtlCol="0" vert="horz">
            <a:spAutoFit/>
          </a:bodyPr>
          <a:lstStyle/>
          <a:p>
            <a:pPr marL="2621915">
              <a:lnSpc>
                <a:spcPct val="100000"/>
              </a:lnSpc>
              <a:spcBef>
                <a:spcPts val="100"/>
              </a:spcBef>
            </a:pPr>
            <a:r>
              <a:rPr dirty="0"/>
              <a:t>Azure</a:t>
            </a:r>
            <a:r>
              <a:rPr dirty="0" spc="-60"/>
              <a:t> </a:t>
            </a:r>
            <a:r>
              <a:rPr dirty="0"/>
              <a:t>AD</a:t>
            </a:r>
            <a:r>
              <a:rPr dirty="0" spc="-50"/>
              <a:t> </a:t>
            </a:r>
            <a:r>
              <a:rPr dirty="0"/>
              <a:t>B2C</a:t>
            </a:r>
            <a:r>
              <a:rPr dirty="0" spc="-60"/>
              <a:t> </a:t>
            </a:r>
            <a:r>
              <a:rPr dirty="0" spc="-10"/>
              <a:t>Explained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" y="1097280"/>
            <a:ext cx="3870960" cy="536752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694558" y="2985515"/>
            <a:ext cx="4921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OAuth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5047" y="2212848"/>
            <a:ext cx="3127248" cy="211531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297546" y="3959747"/>
            <a:ext cx="4842510" cy="94805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85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OIDC</a:t>
            </a:r>
            <a:endParaRPr sz="1400">
              <a:latin typeface="Calibri"/>
              <a:cs typeface="Calibri"/>
            </a:endParaRPr>
          </a:p>
          <a:p>
            <a:pPr marL="1426845" marR="1181735" indent="-1414780">
              <a:lnSpc>
                <a:spcPts val="2090"/>
              </a:lnSpc>
              <a:spcBef>
                <a:spcPts val="880"/>
              </a:spcBef>
            </a:pPr>
            <a:r>
              <a:rPr dirty="0" sz="1800">
                <a:latin typeface="Calibri"/>
                <a:cs typeface="Calibri"/>
              </a:rPr>
              <a:t>Customer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Identity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Access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Management Solution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37815">
              <a:lnSpc>
                <a:spcPct val="100000"/>
              </a:lnSpc>
              <a:spcBef>
                <a:spcPts val="100"/>
              </a:spcBef>
            </a:pPr>
            <a:r>
              <a:rPr dirty="0"/>
              <a:t>Azure</a:t>
            </a:r>
            <a:r>
              <a:rPr dirty="0" spc="-60"/>
              <a:t> </a:t>
            </a:r>
            <a:r>
              <a:rPr dirty="0"/>
              <a:t>AD</a:t>
            </a:r>
            <a:r>
              <a:rPr dirty="0" spc="-50"/>
              <a:t> </a:t>
            </a:r>
            <a:r>
              <a:rPr dirty="0"/>
              <a:t>B2C</a:t>
            </a:r>
            <a:r>
              <a:rPr dirty="0" spc="-60"/>
              <a:t> </a:t>
            </a:r>
            <a:r>
              <a:rPr dirty="0" spc="-10"/>
              <a:t>Explained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905255"/>
            <a:ext cx="9668256" cy="54894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Seamless</a:t>
            </a:r>
            <a:r>
              <a:rPr dirty="0" sz="4000" spc="-114"/>
              <a:t> </a:t>
            </a:r>
            <a:r>
              <a:rPr dirty="0" sz="4000" spc="-85"/>
              <a:t>Token</a:t>
            </a:r>
            <a:r>
              <a:rPr dirty="0" sz="4000" spc="-114"/>
              <a:t> </a:t>
            </a:r>
            <a:r>
              <a:rPr dirty="0" sz="4000" spc="-10"/>
              <a:t>Redirection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499872" y="645020"/>
            <a:ext cx="11534140" cy="6089015"/>
            <a:chOff x="499872" y="645020"/>
            <a:chExt cx="11534140" cy="60890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72" y="768096"/>
              <a:ext cx="2444495" cy="4535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8392" y="649224"/>
              <a:ext cx="3279648" cy="46542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836508" y="651370"/>
              <a:ext cx="3244215" cy="4650105"/>
            </a:xfrm>
            <a:custGeom>
              <a:avLst/>
              <a:gdLst/>
              <a:ahLst/>
              <a:cxnLst/>
              <a:rect l="l" t="t" r="r" b="b"/>
              <a:pathLst>
                <a:path w="3244215" h="4650105">
                  <a:moveTo>
                    <a:pt x="0" y="0"/>
                  </a:moveTo>
                  <a:lnTo>
                    <a:pt x="3243913" y="0"/>
                  </a:lnTo>
                  <a:lnTo>
                    <a:pt x="3243913" y="4649680"/>
                  </a:lnTo>
                  <a:lnTo>
                    <a:pt x="0" y="46496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3695" y="2688336"/>
              <a:ext cx="4559808" cy="261518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942179" y="2126133"/>
              <a:ext cx="957580" cy="918844"/>
            </a:xfrm>
            <a:custGeom>
              <a:avLst/>
              <a:gdLst/>
              <a:ahLst/>
              <a:cxnLst/>
              <a:rect l="l" t="t" r="r" b="b"/>
              <a:pathLst>
                <a:path w="957579" h="918844">
                  <a:moveTo>
                    <a:pt x="449981" y="861487"/>
                  </a:moveTo>
                  <a:lnTo>
                    <a:pt x="0" y="861487"/>
                  </a:lnTo>
                  <a:lnTo>
                    <a:pt x="0" y="918637"/>
                  </a:lnTo>
                  <a:lnTo>
                    <a:pt x="507131" y="918637"/>
                  </a:lnTo>
                  <a:lnTo>
                    <a:pt x="507131" y="890062"/>
                  </a:lnTo>
                  <a:lnTo>
                    <a:pt x="449981" y="890062"/>
                  </a:lnTo>
                  <a:lnTo>
                    <a:pt x="449981" y="861487"/>
                  </a:lnTo>
                  <a:close/>
                </a:path>
                <a:path w="957579" h="918844">
                  <a:moveTo>
                    <a:pt x="785662" y="57150"/>
                  </a:moveTo>
                  <a:lnTo>
                    <a:pt x="449981" y="57150"/>
                  </a:lnTo>
                  <a:lnTo>
                    <a:pt x="449981" y="890062"/>
                  </a:lnTo>
                  <a:lnTo>
                    <a:pt x="478556" y="861487"/>
                  </a:lnTo>
                  <a:lnTo>
                    <a:pt x="507131" y="861487"/>
                  </a:lnTo>
                  <a:lnTo>
                    <a:pt x="507131" y="114300"/>
                  </a:lnTo>
                  <a:lnTo>
                    <a:pt x="478556" y="114300"/>
                  </a:lnTo>
                  <a:lnTo>
                    <a:pt x="507131" y="85725"/>
                  </a:lnTo>
                  <a:lnTo>
                    <a:pt x="785662" y="85725"/>
                  </a:lnTo>
                  <a:lnTo>
                    <a:pt x="785662" y="57150"/>
                  </a:lnTo>
                  <a:close/>
                </a:path>
                <a:path w="957579" h="918844">
                  <a:moveTo>
                    <a:pt x="507131" y="861487"/>
                  </a:moveTo>
                  <a:lnTo>
                    <a:pt x="478556" y="861487"/>
                  </a:lnTo>
                  <a:lnTo>
                    <a:pt x="449981" y="890062"/>
                  </a:lnTo>
                  <a:lnTo>
                    <a:pt x="507131" y="890062"/>
                  </a:lnTo>
                  <a:lnTo>
                    <a:pt x="507131" y="861487"/>
                  </a:lnTo>
                  <a:close/>
                </a:path>
                <a:path w="957579" h="918844">
                  <a:moveTo>
                    <a:pt x="785662" y="0"/>
                  </a:moveTo>
                  <a:lnTo>
                    <a:pt x="785662" y="171450"/>
                  </a:lnTo>
                  <a:lnTo>
                    <a:pt x="899962" y="114300"/>
                  </a:lnTo>
                  <a:lnTo>
                    <a:pt x="814237" y="114300"/>
                  </a:lnTo>
                  <a:lnTo>
                    <a:pt x="814237" y="57150"/>
                  </a:lnTo>
                  <a:lnTo>
                    <a:pt x="899962" y="57150"/>
                  </a:lnTo>
                  <a:lnTo>
                    <a:pt x="785662" y="0"/>
                  </a:lnTo>
                  <a:close/>
                </a:path>
                <a:path w="957579" h="918844">
                  <a:moveTo>
                    <a:pt x="507131" y="85725"/>
                  </a:moveTo>
                  <a:lnTo>
                    <a:pt x="478556" y="114300"/>
                  </a:lnTo>
                  <a:lnTo>
                    <a:pt x="507131" y="114300"/>
                  </a:lnTo>
                  <a:lnTo>
                    <a:pt x="507131" y="85725"/>
                  </a:lnTo>
                  <a:close/>
                </a:path>
                <a:path w="957579" h="918844">
                  <a:moveTo>
                    <a:pt x="785662" y="85725"/>
                  </a:moveTo>
                  <a:lnTo>
                    <a:pt x="507131" y="85725"/>
                  </a:lnTo>
                  <a:lnTo>
                    <a:pt x="507131" y="114300"/>
                  </a:lnTo>
                  <a:lnTo>
                    <a:pt x="785662" y="114300"/>
                  </a:lnTo>
                  <a:lnTo>
                    <a:pt x="785662" y="85725"/>
                  </a:lnTo>
                  <a:close/>
                </a:path>
                <a:path w="957579" h="918844">
                  <a:moveTo>
                    <a:pt x="899962" y="57150"/>
                  </a:moveTo>
                  <a:lnTo>
                    <a:pt x="814237" y="57150"/>
                  </a:lnTo>
                  <a:lnTo>
                    <a:pt x="814237" y="114300"/>
                  </a:lnTo>
                  <a:lnTo>
                    <a:pt x="899962" y="114300"/>
                  </a:lnTo>
                  <a:lnTo>
                    <a:pt x="957112" y="85725"/>
                  </a:lnTo>
                  <a:lnTo>
                    <a:pt x="899962" y="5715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25968" y="1550263"/>
              <a:ext cx="7596505" cy="5183505"/>
            </a:xfrm>
            <a:custGeom>
              <a:avLst/>
              <a:gdLst/>
              <a:ahLst/>
              <a:cxnLst/>
              <a:rect l="l" t="t" r="r" b="b"/>
              <a:pathLst>
                <a:path w="7596505" h="5183505">
                  <a:moveTo>
                    <a:pt x="105257" y="3970896"/>
                  </a:moveTo>
                  <a:lnTo>
                    <a:pt x="103720" y="3967442"/>
                  </a:lnTo>
                  <a:lnTo>
                    <a:pt x="97497" y="3950424"/>
                  </a:lnTo>
                  <a:lnTo>
                    <a:pt x="92862" y="3937863"/>
                  </a:lnTo>
                  <a:lnTo>
                    <a:pt x="87769" y="3920299"/>
                  </a:lnTo>
                  <a:lnTo>
                    <a:pt x="84810" y="3910203"/>
                  </a:lnTo>
                  <a:lnTo>
                    <a:pt x="79883" y="3887673"/>
                  </a:lnTo>
                  <a:lnTo>
                    <a:pt x="79540" y="3886085"/>
                  </a:lnTo>
                  <a:lnTo>
                    <a:pt x="79463" y="3884549"/>
                  </a:lnTo>
                  <a:lnTo>
                    <a:pt x="78676" y="3869601"/>
                  </a:lnTo>
                  <a:lnTo>
                    <a:pt x="78574" y="3867620"/>
                  </a:lnTo>
                  <a:lnTo>
                    <a:pt x="40538" y="3869601"/>
                  </a:lnTo>
                  <a:lnTo>
                    <a:pt x="41656" y="3891216"/>
                  </a:lnTo>
                  <a:lnTo>
                    <a:pt x="48069" y="3920299"/>
                  </a:lnTo>
                  <a:lnTo>
                    <a:pt x="56896" y="3950424"/>
                  </a:lnTo>
                  <a:lnTo>
                    <a:pt x="68668" y="3982415"/>
                  </a:lnTo>
                  <a:lnTo>
                    <a:pt x="70485" y="3986453"/>
                  </a:lnTo>
                  <a:lnTo>
                    <a:pt x="105257" y="3970896"/>
                  </a:lnTo>
                  <a:close/>
                </a:path>
                <a:path w="7596505" h="5183505">
                  <a:moveTo>
                    <a:pt x="114007" y="3868902"/>
                  </a:moveTo>
                  <a:lnTo>
                    <a:pt x="65227" y="3750792"/>
                  </a:lnTo>
                  <a:lnTo>
                    <a:pt x="0" y="3860685"/>
                  </a:lnTo>
                  <a:lnTo>
                    <a:pt x="114007" y="3868902"/>
                  </a:lnTo>
                  <a:close/>
                </a:path>
                <a:path w="7596505" h="5183505">
                  <a:moveTo>
                    <a:pt x="178473" y="4101388"/>
                  </a:moveTo>
                  <a:lnTo>
                    <a:pt x="169392" y="4086707"/>
                  </a:lnTo>
                  <a:lnTo>
                    <a:pt x="157226" y="4067810"/>
                  </a:lnTo>
                  <a:lnTo>
                    <a:pt x="135216" y="4032008"/>
                  </a:lnTo>
                  <a:lnTo>
                    <a:pt x="130060" y="4022191"/>
                  </a:lnTo>
                  <a:lnTo>
                    <a:pt x="120637" y="4004360"/>
                  </a:lnTo>
                  <a:lnTo>
                    <a:pt x="86956" y="4022191"/>
                  </a:lnTo>
                  <a:lnTo>
                    <a:pt x="102438" y="4051439"/>
                  </a:lnTo>
                  <a:lnTo>
                    <a:pt x="124879" y="4087926"/>
                  </a:lnTo>
                  <a:lnTo>
                    <a:pt x="137248" y="4107180"/>
                  </a:lnTo>
                  <a:lnTo>
                    <a:pt x="146062" y="4121429"/>
                  </a:lnTo>
                  <a:lnTo>
                    <a:pt x="178473" y="4101388"/>
                  </a:lnTo>
                  <a:close/>
                </a:path>
                <a:path w="7596505" h="5183505">
                  <a:moveTo>
                    <a:pt x="255727" y="4233456"/>
                  </a:moveTo>
                  <a:lnTo>
                    <a:pt x="223939" y="4178223"/>
                  </a:lnTo>
                  <a:lnTo>
                    <a:pt x="209575" y="4153471"/>
                  </a:lnTo>
                  <a:lnTo>
                    <a:pt x="198348" y="4134396"/>
                  </a:lnTo>
                  <a:lnTo>
                    <a:pt x="165506" y="4153712"/>
                  </a:lnTo>
                  <a:lnTo>
                    <a:pt x="176644" y="4172648"/>
                  </a:lnTo>
                  <a:lnTo>
                    <a:pt x="190931" y="4197273"/>
                  </a:lnTo>
                  <a:lnTo>
                    <a:pt x="222694" y="4252455"/>
                  </a:lnTo>
                  <a:lnTo>
                    <a:pt x="255727" y="4233456"/>
                  </a:lnTo>
                  <a:close/>
                </a:path>
                <a:path w="7596505" h="5183505">
                  <a:moveTo>
                    <a:pt x="332816" y="4364507"/>
                  </a:moveTo>
                  <a:lnTo>
                    <a:pt x="303809" y="4316222"/>
                  </a:lnTo>
                  <a:lnTo>
                    <a:pt x="274713" y="4266362"/>
                  </a:lnTo>
                  <a:lnTo>
                    <a:pt x="241808" y="4285551"/>
                  </a:lnTo>
                  <a:lnTo>
                    <a:pt x="270954" y="4335526"/>
                  </a:lnTo>
                  <a:lnTo>
                    <a:pt x="300151" y="4384129"/>
                  </a:lnTo>
                  <a:lnTo>
                    <a:pt x="332816" y="4364507"/>
                  </a:lnTo>
                  <a:close/>
                </a:path>
                <a:path w="7596505" h="5183505">
                  <a:moveTo>
                    <a:pt x="414515" y="4492129"/>
                  </a:moveTo>
                  <a:lnTo>
                    <a:pt x="377825" y="4436783"/>
                  </a:lnTo>
                  <a:lnTo>
                    <a:pt x="352640" y="4396600"/>
                  </a:lnTo>
                  <a:lnTo>
                    <a:pt x="320370" y="4416844"/>
                  </a:lnTo>
                  <a:lnTo>
                    <a:pt x="345935" y="4457636"/>
                  </a:lnTo>
                  <a:lnTo>
                    <a:pt x="382765" y="4513173"/>
                  </a:lnTo>
                  <a:lnTo>
                    <a:pt x="414515" y="4492129"/>
                  </a:lnTo>
                  <a:close/>
                </a:path>
                <a:path w="7596505" h="5183505">
                  <a:moveTo>
                    <a:pt x="503847" y="4613897"/>
                  </a:moveTo>
                  <a:lnTo>
                    <a:pt x="461937" y="4559401"/>
                  </a:lnTo>
                  <a:lnTo>
                    <a:pt x="436016" y="4522838"/>
                  </a:lnTo>
                  <a:lnTo>
                    <a:pt x="404939" y="4544885"/>
                  </a:lnTo>
                  <a:lnTo>
                    <a:pt x="431507" y="4582338"/>
                  </a:lnTo>
                  <a:lnTo>
                    <a:pt x="473646" y="4637125"/>
                  </a:lnTo>
                  <a:lnTo>
                    <a:pt x="503847" y="4613897"/>
                  </a:lnTo>
                  <a:close/>
                </a:path>
                <a:path w="7596505" h="5183505">
                  <a:moveTo>
                    <a:pt x="603478" y="4726584"/>
                  </a:moveTo>
                  <a:lnTo>
                    <a:pt x="556602" y="4676876"/>
                  </a:lnTo>
                  <a:lnTo>
                    <a:pt x="527621" y="4642536"/>
                  </a:lnTo>
                  <a:lnTo>
                    <a:pt x="498525" y="4667123"/>
                  </a:lnTo>
                  <a:lnTo>
                    <a:pt x="528535" y="4702632"/>
                  </a:lnTo>
                  <a:lnTo>
                    <a:pt x="575767" y="4752721"/>
                  </a:lnTo>
                  <a:lnTo>
                    <a:pt x="603478" y="4726584"/>
                  </a:lnTo>
                  <a:close/>
                </a:path>
                <a:path w="7596505" h="5183505">
                  <a:moveTo>
                    <a:pt x="715556" y="4825136"/>
                  </a:moveTo>
                  <a:lnTo>
                    <a:pt x="690892" y="4806124"/>
                  </a:lnTo>
                  <a:lnTo>
                    <a:pt x="662647" y="4782477"/>
                  </a:lnTo>
                  <a:lnTo>
                    <a:pt x="635114" y="4757648"/>
                  </a:lnTo>
                  <a:lnTo>
                    <a:pt x="629996" y="4752683"/>
                  </a:lnTo>
                  <a:lnTo>
                    <a:pt x="603529" y="4780089"/>
                  </a:lnTo>
                  <a:lnTo>
                    <a:pt x="609358" y="4785715"/>
                  </a:lnTo>
                  <a:lnTo>
                    <a:pt x="637933" y="4811471"/>
                  </a:lnTo>
                  <a:lnTo>
                    <a:pt x="667334" y="4836071"/>
                  </a:lnTo>
                  <a:lnTo>
                    <a:pt x="692289" y="4855311"/>
                  </a:lnTo>
                  <a:lnTo>
                    <a:pt x="715556" y="4825136"/>
                  </a:lnTo>
                  <a:close/>
                </a:path>
                <a:path w="7596505" h="5183505">
                  <a:moveTo>
                    <a:pt x="842365" y="4902492"/>
                  </a:moveTo>
                  <a:lnTo>
                    <a:pt x="811276" y="4886795"/>
                  </a:lnTo>
                  <a:lnTo>
                    <a:pt x="780059" y="4868926"/>
                  </a:lnTo>
                  <a:lnTo>
                    <a:pt x="749592" y="4849457"/>
                  </a:lnTo>
                  <a:lnTo>
                    <a:pt x="745883" y="4846815"/>
                  </a:lnTo>
                  <a:lnTo>
                    <a:pt x="723938" y="4877955"/>
                  </a:lnTo>
                  <a:lnTo>
                    <a:pt x="728738" y="4881334"/>
                  </a:lnTo>
                  <a:lnTo>
                    <a:pt x="760755" y="4901768"/>
                  </a:lnTo>
                  <a:lnTo>
                    <a:pt x="793673" y="4920589"/>
                  </a:lnTo>
                  <a:lnTo>
                    <a:pt x="825207" y="4936502"/>
                  </a:lnTo>
                  <a:lnTo>
                    <a:pt x="842365" y="4902492"/>
                  </a:lnTo>
                  <a:close/>
                </a:path>
                <a:path w="7596505" h="5183505">
                  <a:moveTo>
                    <a:pt x="980655" y="4962753"/>
                  </a:moveTo>
                  <a:lnTo>
                    <a:pt x="949921" y="4950218"/>
                  </a:lnTo>
                  <a:lnTo>
                    <a:pt x="913117" y="4934572"/>
                  </a:lnTo>
                  <a:lnTo>
                    <a:pt x="877747" y="4918888"/>
                  </a:lnTo>
                  <a:lnTo>
                    <a:pt x="876338" y="4918240"/>
                  </a:lnTo>
                  <a:lnTo>
                    <a:pt x="860361" y="4952822"/>
                  </a:lnTo>
                  <a:lnTo>
                    <a:pt x="861898" y="4953533"/>
                  </a:lnTo>
                  <a:lnTo>
                    <a:pt x="897801" y="4969459"/>
                  </a:lnTo>
                  <a:lnTo>
                    <a:pt x="935139" y="4985334"/>
                  </a:lnTo>
                  <a:lnTo>
                    <a:pt x="966279" y="4998034"/>
                  </a:lnTo>
                  <a:lnTo>
                    <a:pt x="980655" y="4962753"/>
                  </a:lnTo>
                  <a:close/>
                </a:path>
                <a:path w="7596505" h="5183505">
                  <a:moveTo>
                    <a:pt x="1122654" y="5015141"/>
                  </a:moveTo>
                  <a:lnTo>
                    <a:pt x="1068108" y="4996269"/>
                  </a:lnTo>
                  <a:lnTo>
                    <a:pt x="1027506" y="4981143"/>
                  </a:lnTo>
                  <a:lnTo>
                    <a:pt x="1015834" y="4976596"/>
                  </a:lnTo>
                  <a:lnTo>
                    <a:pt x="1001991" y="5012093"/>
                  </a:lnTo>
                  <a:lnTo>
                    <a:pt x="1013790" y="5016690"/>
                  </a:lnTo>
                  <a:lnTo>
                    <a:pt x="1055001" y="5032045"/>
                  </a:lnTo>
                  <a:lnTo>
                    <a:pt x="1110183" y="5051145"/>
                  </a:lnTo>
                  <a:lnTo>
                    <a:pt x="1122654" y="5015141"/>
                  </a:lnTo>
                  <a:close/>
                </a:path>
                <a:path w="7596505" h="5183505">
                  <a:moveTo>
                    <a:pt x="1266939" y="5059985"/>
                  </a:moveTo>
                  <a:lnTo>
                    <a:pt x="1240866" y="5052873"/>
                  </a:lnTo>
                  <a:lnTo>
                    <a:pt x="1158125" y="5027219"/>
                  </a:lnTo>
                  <a:lnTo>
                    <a:pt x="1146848" y="5063604"/>
                  </a:lnTo>
                  <a:lnTo>
                    <a:pt x="1229855" y="5089360"/>
                  </a:lnTo>
                  <a:lnTo>
                    <a:pt x="1256906" y="5096738"/>
                  </a:lnTo>
                  <a:lnTo>
                    <a:pt x="1266939" y="5059985"/>
                  </a:lnTo>
                  <a:close/>
                </a:path>
                <a:path w="7596505" h="5183505">
                  <a:moveTo>
                    <a:pt x="1414043" y="5096878"/>
                  </a:moveTo>
                  <a:lnTo>
                    <a:pt x="1332128" y="5077752"/>
                  </a:lnTo>
                  <a:lnTo>
                    <a:pt x="1303693" y="5070018"/>
                  </a:lnTo>
                  <a:lnTo>
                    <a:pt x="1293660" y="5106771"/>
                  </a:lnTo>
                  <a:lnTo>
                    <a:pt x="1322387" y="5114607"/>
                  </a:lnTo>
                  <a:lnTo>
                    <a:pt x="1405382" y="5133987"/>
                  </a:lnTo>
                  <a:lnTo>
                    <a:pt x="1414043" y="5096878"/>
                  </a:lnTo>
                  <a:close/>
                </a:path>
                <a:path w="7596505" h="5183505">
                  <a:moveTo>
                    <a:pt x="1562506" y="5124374"/>
                  </a:moveTo>
                  <a:lnTo>
                    <a:pt x="1521256" y="5117871"/>
                  </a:lnTo>
                  <a:lnTo>
                    <a:pt x="1450619" y="5104358"/>
                  </a:lnTo>
                  <a:lnTo>
                    <a:pt x="1443456" y="5141785"/>
                  </a:lnTo>
                  <a:lnTo>
                    <a:pt x="1514335" y="5155349"/>
                  </a:lnTo>
                  <a:lnTo>
                    <a:pt x="1556562" y="5162016"/>
                  </a:lnTo>
                  <a:lnTo>
                    <a:pt x="1562506" y="5124374"/>
                  </a:lnTo>
                  <a:close/>
                </a:path>
                <a:path w="7596505" h="5183505">
                  <a:moveTo>
                    <a:pt x="1712544" y="5141074"/>
                  </a:moveTo>
                  <a:lnTo>
                    <a:pt x="1666062" y="5137201"/>
                  </a:lnTo>
                  <a:lnTo>
                    <a:pt x="1617573" y="5131905"/>
                  </a:lnTo>
                  <a:lnTo>
                    <a:pt x="1599806" y="5129530"/>
                  </a:lnTo>
                  <a:lnTo>
                    <a:pt x="1594739" y="5167300"/>
                  </a:lnTo>
                  <a:lnTo>
                    <a:pt x="1612684" y="5169700"/>
                  </a:lnTo>
                  <a:lnTo>
                    <a:pt x="1662099" y="5175097"/>
                  </a:lnTo>
                  <a:lnTo>
                    <a:pt x="1709381" y="5179047"/>
                  </a:lnTo>
                  <a:lnTo>
                    <a:pt x="1712544" y="5141074"/>
                  </a:lnTo>
                  <a:close/>
                </a:path>
                <a:path w="7596505" h="5183505">
                  <a:moveTo>
                    <a:pt x="1863928" y="5183035"/>
                  </a:moveTo>
                  <a:lnTo>
                    <a:pt x="1862594" y="5145252"/>
                  </a:lnTo>
                  <a:lnTo>
                    <a:pt x="1862594" y="5145100"/>
                  </a:lnTo>
                  <a:lnTo>
                    <a:pt x="1855736" y="5145100"/>
                  </a:lnTo>
                  <a:lnTo>
                    <a:pt x="1811223" y="5145252"/>
                  </a:lnTo>
                  <a:lnTo>
                    <a:pt x="1810905" y="5145252"/>
                  </a:lnTo>
                  <a:lnTo>
                    <a:pt x="1763217" y="5143944"/>
                  </a:lnTo>
                  <a:lnTo>
                    <a:pt x="1762925" y="5143944"/>
                  </a:lnTo>
                  <a:lnTo>
                    <a:pt x="1750060" y="5143220"/>
                  </a:lnTo>
                  <a:lnTo>
                    <a:pt x="1747939" y="5181257"/>
                  </a:lnTo>
                  <a:lnTo>
                    <a:pt x="1761070" y="5181993"/>
                  </a:lnTo>
                  <a:lnTo>
                    <a:pt x="1810473" y="5183340"/>
                  </a:lnTo>
                  <a:lnTo>
                    <a:pt x="1859724" y="5183187"/>
                  </a:lnTo>
                  <a:lnTo>
                    <a:pt x="1863928" y="5183035"/>
                  </a:lnTo>
                  <a:close/>
                </a:path>
                <a:path w="7596505" h="5183505">
                  <a:moveTo>
                    <a:pt x="2017852" y="5171173"/>
                  </a:moveTo>
                  <a:lnTo>
                    <a:pt x="2012391" y="5133467"/>
                  </a:lnTo>
                  <a:lnTo>
                    <a:pt x="2000529" y="5135169"/>
                  </a:lnTo>
                  <a:lnTo>
                    <a:pt x="1953768" y="5140134"/>
                  </a:lnTo>
                  <a:lnTo>
                    <a:pt x="1906422" y="5143411"/>
                  </a:lnTo>
                  <a:lnTo>
                    <a:pt x="1900656" y="5143614"/>
                  </a:lnTo>
                  <a:lnTo>
                    <a:pt x="1901875" y="5178056"/>
                  </a:lnTo>
                  <a:lnTo>
                    <a:pt x="1902002" y="5181447"/>
                  </a:lnTo>
                  <a:lnTo>
                    <a:pt x="1902015" y="5181689"/>
                  </a:lnTo>
                  <a:lnTo>
                    <a:pt x="1908746" y="5181447"/>
                  </a:lnTo>
                  <a:lnTo>
                    <a:pt x="1957451" y="5178056"/>
                  </a:lnTo>
                  <a:lnTo>
                    <a:pt x="2005761" y="5172926"/>
                  </a:lnTo>
                  <a:lnTo>
                    <a:pt x="2017852" y="5171173"/>
                  </a:lnTo>
                  <a:close/>
                </a:path>
                <a:path w="7596505" h="5183505">
                  <a:moveTo>
                    <a:pt x="2169452" y="5140274"/>
                  </a:moveTo>
                  <a:lnTo>
                    <a:pt x="2159203" y="5103571"/>
                  </a:lnTo>
                  <a:lnTo>
                    <a:pt x="2137575" y="5109591"/>
                  </a:lnTo>
                  <a:lnTo>
                    <a:pt x="2092579" y="5119967"/>
                  </a:lnTo>
                  <a:lnTo>
                    <a:pt x="2049322" y="5128044"/>
                  </a:lnTo>
                  <a:lnTo>
                    <a:pt x="2056307" y="5165496"/>
                  </a:lnTo>
                  <a:lnTo>
                    <a:pt x="2100859" y="5157178"/>
                  </a:lnTo>
                  <a:lnTo>
                    <a:pt x="2147493" y="5146408"/>
                  </a:lnTo>
                  <a:lnTo>
                    <a:pt x="2169452" y="5140274"/>
                  </a:lnTo>
                  <a:close/>
                </a:path>
                <a:path w="7596505" h="5183505">
                  <a:moveTo>
                    <a:pt x="2315045" y="5087163"/>
                  </a:moveTo>
                  <a:lnTo>
                    <a:pt x="2299589" y="5052339"/>
                  </a:lnTo>
                  <a:lnTo>
                    <a:pt x="2268499" y="5066157"/>
                  </a:lnTo>
                  <a:lnTo>
                    <a:pt x="2226081" y="5082616"/>
                  </a:lnTo>
                  <a:lnTo>
                    <a:pt x="2194839" y="5092966"/>
                  </a:lnTo>
                  <a:lnTo>
                    <a:pt x="2206815" y="5129136"/>
                  </a:lnTo>
                  <a:lnTo>
                    <a:pt x="2238514" y="5118633"/>
                  </a:lnTo>
                  <a:lnTo>
                    <a:pt x="2282698" y="5101514"/>
                  </a:lnTo>
                  <a:lnTo>
                    <a:pt x="2315045" y="5087163"/>
                  </a:lnTo>
                  <a:close/>
                </a:path>
                <a:path w="7596505" h="5183505">
                  <a:moveTo>
                    <a:pt x="2451341" y="5014315"/>
                  </a:moveTo>
                  <a:lnTo>
                    <a:pt x="2431897" y="4981549"/>
                  </a:lnTo>
                  <a:lnTo>
                    <a:pt x="2393848" y="5004143"/>
                  </a:lnTo>
                  <a:lnTo>
                    <a:pt x="2352179" y="5026850"/>
                  </a:lnTo>
                  <a:lnTo>
                    <a:pt x="2333231" y="5036223"/>
                  </a:lnTo>
                  <a:lnTo>
                    <a:pt x="2350122" y="5070373"/>
                  </a:lnTo>
                  <a:lnTo>
                    <a:pt x="2369413" y="5060835"/>
                  </a:lnTo>
                  <a:lnTo>
                    <a:pt x="2412377" y="5037429"/>
                  </a:lnTo>
                  <a:lnTo>
                    <a:pt x="2451341" y="5014315"/>
                  </a:lnTo>
                  <a:close/>
                </a:path>
                <a:path w="7596505" h="5183505">
                  <a:moveTo>
                    <a:pt x="2578684" y="4927409"/>
                  </a:moveTo>
                  <a:lnTo>
                    <a:pt x="2556192" y="4896663"/>
                  </a:lnTo>
                  <a:lnTo>
                    <a:pt x="2518092" y="4924539"/>
                  </a:lnTo>
                  <a:lnTo>
                    <a:pt x="2476804" y="4952924"/>
                  </a:lnTo>
                  <a:lnTo>
                    <a:pt x="2463495" y="4961458"/>
                  </a:lnTo>
                  <a:lnTo>
                    <a:pt x="2484043" y="4993525"/>
                  </a:lnTo>
                  <a:lnTo>
                    <a:pt x="2497620" y="4984839"/>
                  </a:lnTo>
                  <a:lnTo>
                    <a:pt x="2539898" y="4955781"/>
                  </a:lnTo>
                  <a:lnTo>
                    <a:pt x="2578684" y="4927409"/>
                  </a:lnTo>
                  <a:close/>
                </a:path>
                <a:path w="7596505" h="5183505">
                  <a:moveTo>
                    <a:pt x="2698153" y="4830496"/>
                  </a:moveTo>
                  <a:lnTo>
                    <a:pt x="2673350" y="4801578"/>
                  </a:lnTo>
                  <a:lnTo>
                    <a:pt x="2641257" y="4829111"/>
                  </a:lnTo>
                  <a:lnTo>
                    <a:pt x="2600312" y="4862576"/>
                  </a:lnTo>
                  <a:lnTo>
                    <a:pt x="2585936" y="4873714"/>
                  </a:lnTo>
                  <a:lnTo>
                    <a:pt x="2609278" y="4903825"/>
                  </a:lnTo>
                  <a:lnTo>
                    <a:pt x="2623858" y="4892535"/>
                  </a:lnTo>
                  <a:lnTo>
                    <a:pt x="2665539" y="4858461"/>
                  </a:lnTo>
                  <a:lnTo>
                    <a:pt x="2698153" y="4830496"/>
                  </a:lnTo>
                  <a:close/>
                </a:path>
                <a:path w="7596505" h="5183505">
                  <a:moveTo>
                    <a:pt x="2811081" y="4726444"/>
                  </a:moveTo>
                  <a:lnTo>
                    <a:pt x="2784551" y="4699101"/>
                  </a:lnTo>
                  <a:lnTo>
                    <a:pt x="2763151" y="4719853"/>
                  </a:lnTo>
                  <a:lnTo>
                    <a:pt x="2722511" y="4757826"/>
                  </a:lnTo>
                  <a:lnTo>
                    <a:pt x="2701569" y="4776597"/>
                  </a:lnTo>
                  <a:lnTo>
                    <a:pt x="2727007" y="4804969"/>
                  </a:lnTo>
                  <a:lnTo>
                    <a:pt x="2748381" y="4785792"/>
                  </a:lnTo>
                  <a:lnTo>
                    <a:pt x="2789567" y="4747323"/>
                  </a:lnTo>
                  <a:lnTo>
                    <a:pt x="2811081" y="4726444"/>
                  </a:lnTo>
                  <a:close/>
                </a:path>
                <a:path w="7596505" h="5183505">
                  <a:moveTo>
                    <a:pt x="2918688" y="4617263"/>
                  </a:moveTo>
                  <a:lnTo>
                    <a:pt x="2890875" y="4591228"/>
                  </a:lnTo>
                  <a:lnTo>
                    <a:pt x="2884487" y="4598060"/>
                  </a:lnTo>
                  <a:lnTo>
                    <a:pt x="2844139" y="4639907"/>
                  </a:lnTo>
                  <a:lnTo>
                    <a:pt x="2811526" y="4672673"/>
                  </a:lnTo>
                  <a:lnTo>
                    <a:pt x="2838526" y="4699546"/>
                  </a:lnTo>
                  <a:lnTo>
                    <a:pt x="2871470" y="4666462"/>
                  </a:lnTo>
                  <a:lnTo>
                    <a:pt x="2912211" y="4624197"/>
                  </a:lnTo>
                  <a:lnTo>
                    <a:pt x="2918688" y="4617263"/>
                  </a:lnTo>
                  <a:close/>
                </a:path>
                <a:path w="7596505" h="5183505">
                  <a:moveTo>
                    <a:pt x="3021596" y="4504347"/>
                  </a:moveTo>
                  <a:lnTo>
                    <a:pt x="2993275" y="4478871"/>
                  </a:lnTo>
                  <a:lnTo>
                    <a:pt x="2924822" y="4554969"/>
                  </a:lnTo>
                  <a:lnTo>
                    <a:pt x="2916910" y="4563415"/>
                  </a:lnTo>
                  <a:lnTo>
                    <a:pt x="2944736" y="4589450"/>
                  </a:lnTo>
                  <a:lnTo>
                    <a:pt x="2952864" y="4580763"/>
                  </a:lnTo>
                  <a:lnTo>
                    <a:pt x="3021596" y="4504347"/>
                  </a:lnTo>
                  <a:close/>
                </a:path>
                <a:path w="7596505" h="5183505">
                  <a:moveTo>
                    <a:pt x="3121583" y="4388307"/>
                  </a:moveTo>
                  <a:lnTo>
                    <a:pt x="3092221" y="4364012"/>
                  </a:lnTo>
                  <a:lnTo>
                    <a:pt x="3085046" y="4372686"/>
                  </a:lnTo>
                  <a:lnTo>
                    <a:pt x="3018117" y="4450562"/>
                  </a:lnTo>
                  <a:lnTo>
                    <a:pt x="3047022" y="4475404"/>
                  </a:lnTo>
                  <a:lnTo>
                    <a:pt x="3114167" y="4397260"/>
                  </a:lnTo>
                  <a:lnTo>
                    <a:pt x="3121583" y="4388307"/>
                  </a:lnTo>
                  <a:close/>
                </a:path>
                <a:path w="7596505" h="5183505">
                  <a:moveTo>
                    <a:pt x="3218472" y="4270299"/>
                  </a:moveTo>
                  <a:lnTo>
                    <a:pt x="3188754" y="4246448"/>
                  </a:lnTo>
                  <a:lnTo>
                    <a:pt x="3164636" y="4276496"/>
                  </a:lnTo>
                  <a:lnTo>
                    <a:pt x="3116516" y="4334662"/>
                  </a:lnTo>
                  <a:lnTo>
                    <a:pt x="3145866" y="4358945"/>
                  </a:lnTo>
                  <a:lnTo>
                    <a:pt x="3194266" y="4300448"/>
                  </a:lnTo>
                  <a:lnTo>
                    <a:pt x="3218472" y="4270299"/>
                  </a:lnTo>
                  <a:close/>
                </a:path>
                <a:path w="7596505" h="5183505">
                  <a:moveTo>
                    <a:pt x="3313404" y="4150791"/>
                  </a:moveTo>
                  <a:lnTo>
                    <a:pt x="3283407" y="4127296"/>
                  </a:lnTo>
                  <a:lnTo>
                    <a:pt x="3244151" y="4177411"/>
                  </a:lnTo>
                  <a:lnTo>
                    <a:pt x="3212592" y="4216730"/>
                  </a:lnTo>
                  <a:lnTo>
                    <a:pt x="3242310" y="4240581"/>
                  </a:lnTo>
                  <a:lnTo>
                    <a:pt x="3274085" y="4200995"/>
                  </a:lnTo>
                  <a:lnTo>
                    <a:pt x="3313404" y="4150791"/>
                  </a:lnTo>
                  <a:close/>
                </a:path>
                <a:path w="7596505" h="5183505">
                  <a:moveTo>
                    <a:pt x="3406889" y="4030230"/>
                  </a:moveTo>
                  <a:lnTo>
                    <a:pt x="3376701" y="4007002"/>
                  </a:lnTo>
                  <a:lnTo>
                    <a:pt x="3323602" y="4075988"/>
                  </a:lnTo>
                  <a:lnTo>
                    <a:pt x="3306902" y="4097312"/>
                  </a:lnTo>
                  <a:lnTo>
                    <a:pt x="3336899" y="4120807"/>
                  </a:lnTo>
                  <a:lnTo>
                    <a:pt x="3353651" y="4099420"/>
                  </a:lnTo>
                  <a:lnTo>
                    <a:pt x="3406889" y="4030230"/>
                  </a:lnTo>
                  <a:close/>
                </a:path>
                <a:path w="7596505" h="5183505">
                  <a:moveTo>
                    <a:pt x="3499307" y="3908882"/>
                  </a:moveTo>
                  <a:lnTo>
                    <a:pt x="3468954" y="3885857"/>
                  </a:lnTo>
                  <a:lnTo>
                    <a:pt x="3402787" y="3973093"/>
                  </a:lnTo>
                  <a:lnTo>
                    <a:pt x="3399929" y="3976801"/>
                  </a:lnTo>
                  <a:lnTo>
                    <a:pt x="3430130" y="4000042"/>
                  </a:lnTo>
                  <a:lnTo>
                    <a:pt x="3433026" y="3996271"/>
                  </a:lnTo>
                  <a:lnTo>
                    <a:pt x="3499307" y="3908882"/>
                  </a:lnTo>
                  <a:close/>
                </a:path>
                <a:path w="7596505" h="5183505">
                  <a:moveTo>
                    <a:pt x="3591395" y="3787457"/>
                  </a:moveTo>
                  <a:lnTo>
                    <a:pt x="3561042" y="3764432"/>
                  </a:lnTo>
                  <a:lnTo>
                    <a:pt x="3491979" y="3855504"/>
                  </a:lnTo>
                  <a:lnTo>
                    <a:pt x="3522332" y="3878529"/>
                  </a:lnTo>
                  <a:lnTo>
                    <a:pt x="3591395" y="3787457"/>
                  </a:lnTo>
                  <a:close/>
                </a:path>
                <a:path w="7596505" h="5183505">
                  <a:moveTo>
                    <a:pt x="4177728" y="3857637"/>
                  </a:moveTo>
                  <a:lnTo>
                    <a:pt x="4167555" y="3842143"/>
                  </a:lnTo>
                  <a:lnTo>
                    <a:pt x="4107611" y="3750792"/>
                  </a:lnTo>
                  <a:lnTo>
                    <a:pt x="4064203" y="3870985"/>
                  </a:lnTo>
                  <a:lnTo>
                    <a:pt x="4103039" y="3866413"/>
                  </a:lnTo>
                  <a:lnTo>
                    <a:pt x="4106392" y="3885806"/>
                  </a:lnTo>
                  <a:lnTo>
                    <a:pt x="4118356" y="3927983"/>
                  </a:lnTo>
                  <a:lnTo>
                    <a:pt x="4125925" y="3950411"/>
                  </a:lnTo>
                  <a:lnTo>
                    <a:pt x="4126611" y="3952240"/>
                  </a:lnTo>
                  <a:lnTo>
                    <a:pt x="4162260" y="3938803"/>
                  </a:lnTo>
                  <a:lnTo>
                    <a:pt x="4161701" y="3937292"/>
                  </a:lnTo>
                  <a:lnTo>
                    <a:pt x="4154601" y="3916248"/>
                  </a:lnTo>
                  <a:lnTo>
                    <a:pt x="4143324" y="3876383"/>
                  </a:lnTo>
                  <a:lnTo>
                    <a:pt x="4142498" y="3870985"/>
                  </a:lnTo>
                  <a:lnTo>
                    <a:pt x="4140936" y="3861955"/>
                  </a:lnTo>
                  <a:lnTo>
                    <a:pt x="4177728" y="3857637"/>
                  </a:lnTo>
                  <a:close/>
                </a:path>
                <a:path w="7596505" h="5183505">
                  <a:moveTo>
                    <a:pt x="4227982" y="4071759"/>
                  </a:moveTo>
                  <a:lnTo>
                    <a:pt x="4215181" y="4051223"/>
                  </a:lnTo>
                  <a:lnTo>
                    <a:pt x="4212260" y="4046029"/>
                  </a:lnTo>
                  <a:lnTo>
                    <a:pt x="4201807" y="4027589"/>
                  </a:lnTo>
                  <a:lnTo>
                    <a:pt x="4189857" y="4004284"/>
                  </a:lnTo>
                  <a:lnTo>
                    <a:pt x="4179239" y="3981399"/>
                  </a:lnTo>
                  <a:lnTo>
                    <a:pt x="4175976" y="3973588"/>
                  </a:lnTo>
                  <a:lnTo>
                    <a:pt x="4140835" y="3988320"/>
                  </a:lnTo>
                  <a:lnTo>
                    <a:pt x="4168470" y="4046029"/>
                  </a:lnTo>
                  <a:lnTo>
                    <a:pt x="4195661" y="4091927"/>
                  </a:lnTo>
                  <a:lnTo>
                    <a:pt x="4227982" y="4071759"/>
                  </a:lnTo>
                  <a:close/>
                </a:path>
                <a:path w="7596505" h="5183505">
                  <a:moveTo>
                    <a:pt x="4321340" y="4186301"/>
                  </a:moveTo>
                  <a:lnTo>
                    <a:pt x="4306024" y="4170959"/>
                  </a:lnTo>
                  <a:lnTo>
                    <a:pt x="4284370" y="4147121"/>
                  </a:lnTo>
                  <a:lnTo>
                    <a:pt x="4264545" y="4123118"/>
                  </a:lnTo>
                  <a:lnTo>
                    <a:pt x="4248531" y="4101833"/>
                  </a:lnTo>
                  <a:lnTo>
                    <a:pt x="4218102" y="4124756"/>
                  </a:lnTo>
                  <a:lnTo>
                    <a:pt x="4234954" y="4147121"/>
                  </a:lnTo>
                  <a:lnTo>
                    <a:pt x="4255884" y="4172407"/>
                  </a:lnTo>
                  <a:lnTo>
                    <a:pt x="4278744" y="4197566"/>
                  </a:lnTo>
                  <a:lnTo>
                    <a:pt x="4294378" y="4213225"/>
                  </a:lnTo>
                  <a:lnTo>
                    <a:pt x="4321340" y="4186301"/>
                  </a:lnTo>
                  <a:close/>
                </a:path>
                <a:path w="7596505" h="5183505">
                  <a:moveTo>
                    <a:pt x="4436897" y="4279582"/>
                  </a:moveTo>
                  <a:lnTo>
                    <a:pt x="4412475" y="4263034"/>
                  </a:lnTo>
                  <a:lnTo>
                    <a:pt x="4382706" y="4240708"/>
                  </a:lnTo>
                  <a:lnTo>
                    <a:pt x="4381805" y="4239933"/>
                  </a:lnTo>
                  <a:lnTo>
                    <a:pt x="4355096" y="4217848"/>
                  </a:lnTo>
                  <a:lnTo>
                    <a:pt x="4348442" y="4211764"/>
                  </a:lnTo>
                  <a:lnTo>
                    <a:pt x="4322788" y="4239933"/>
                  </a:lnTo>
                  <a:lnTo>
                    <a:pt x="4330471" y="4246931"/>
                  </a:lnTo>
                  <a:lnTo>
                    <a:pt x="4359491" y="4270921"/>
                  </a:lnTo>
                  <a:lnTo>
                    <a:pt x="4390720" y="4294327"/>
                  </a:lnTo>
                  <a:lnTo>
                    <a:pt x="4415523" y="4311129"/>
                  </a:lnTo>
                  <a:lnTo>
                    <a:pt x="4436897" y="4279582"/>
                  </a:lnTo>
                  <a:close/>
                </a:path>
                <a:path w="7596505" h="5183505">
                  <a:moveTo>
                    <a:pt x="4567745" y="4352709"/>
                  </a:moveTo>
                  <a:lnTo>
                    <a:pt x="4516374" y="4326331"/>
                  </a:lnTo>
                  <a:lnTo>
                    <a:pt x="4478820" y="4305744"/>
                  </a:lnTo>
                  <a:lnTo>
                    <a:pt x="4468393" y="4299356"/>
                  </a:lnTo>
                  <a:lnTo>
                    <a:pt x="4448543" y="4331868"/>
                  </a:lnTo>
                  <a:lnTo>
                    <a:pt x="4460113" y="4338942"/>
                  </a:lnTo>
                  <a:lnTo>
                    <a:pt x="4498238" y="4359859"/>
                  </a:lnTo>
                  <a:lnTo>
                    <a:pt x="4550511" y="4386681"/>
                  </a:lnTo>
                  <a:lnTo>
                    <a:pt x="4567745" y="4352709"/>
                  </a:lnTo>
                  <a:close/>
                </a:path>
                <a:path w="7596505" h="5183505">
                  <a:moveTo>
                    <a:pt x="4703902" y="4420667"/>
                  </a:moveTo>
                  <a:lnTo>
                    <a:pt x="4601730" y="4369943"/>
                  </a:lnTo>
                  <a:lnTo>
                    <a:pt x="4584484" y="4403915"/>
                  </a:lnTo>
                  <a:lnTo>
                    <a:pt x="4687062" y="4454842"/>
                  </a:lnTo>
                  <a:lnTo>
                    <a:pt x="4703902" y="4420667"/>
                  </a:lnTo>
                  <a:close/>
                </a:path>
                <a:path w="7596505" h="5183505">
                  <a:moveTo>
                    <a:pt x="4840948" y="4486592"/>
                  </a:moveTo>
                  <a:lnTo>
                    <a:pt x="4738078" y="4437278"/>
                  </a:lnTo>
                  <a:lnTo>
                    <a:pt x="4721415" y="4471543"/>
                  </a:lnTo>
                  <a:lnTo>
                    <a:pt x="4824692" y="4521047"/>
                  </a:lnTo>
                  <a:lnTo>
                    <a:pt x="4840948" y="4486592"/>
                  </a:lnTo>
                  <a:close/>
                </a:path>
                <a:path w="7596505" h="5183505">
                  <a:moveTo>
                    <a:pt x="4978908" y="4550791"/>
                  </a:moveTo>
                  <a:lnTo>
                    <a:pt x="4875403" y="4502848"/>
                  </a:lnTo>
                  <a:lnTo>
                    <a:pt x="4859147" y="4537303"/>
                  </a:lnTo>
                  <a:lnTo>
                    <a:pt x="4963071" y="4585436"/>
                  </a:lnTo>
                  <a:lnTo>
                    <a:pt x="4978908" y="4550791"/>
                  </a:lnTo>
                  <a:close/>
                </a:path>
                <a:path w="7596505" h="5183505">
                  <a:moveTo>
                    <a:pt x="5117668" y="4613173"/>
                  </a:moveTo>
                  <a:lnTo>
                    <a:pt x="5017922" y="4568622"/>
                  </a:lnTo>
                  <a:lnTo>
                    <a:pt x="5013566" y="4566628"/>
                  </a:lnTo>
                  <a:lnTo>
                    <a:pt x="4997729" y="4601273"/>
                  </a:lnTo>
                  <a:lnTo>
                    <a:pt x="5002136" y="4603293"/>
                  </a:lnTo>
                  <a:lnTo>
                    <a:pt x="5102301" y="4648035"/>
                  </a:lnTo>
                  <a:lnTo>
                    <a:pt x="5117668" y="4613173"/>
                  </a:lnTo>
                  <a:close/>
                </a:path>
                <a:path w="7596505" h="5183505">
                  <a:moveTo>
                    <a:pt x="5257254" y="4673638"/>
                  </a:moveTo>
                  <a:lnTo>
                    <a:pt x="5159870" y="4631779"/>
                  </a:lnTo>
                  <a:lnTo>
                    <a:pt x="5152529" y="4628540"/>
                  </a:lnTo>
                  <a:lnTo>
                    <a:pt x="5137124" y="4663516"/>
                  </a:lnTo>
                  <a:lnTo>
                    <a:pt x="5137391" y="4663516"/>
                  </a:lnTo>
                  <a:lnTo>
                    <a:pt x="5144554" y="4666666"/>
                  </a:lnTo>
                  <a:lnTo>
                    <a:pt x="5242407" y="4708728"/>
                  </a:lnTo>
                  <a:lnTo>
                    <a:pt x="5257254" y="4673638"/>
                  </a:lnTo>
                  <a:close/>
                </a:path>
                <a:path w="7596505" h="5183505">
                  <a:moveTo>
                    <a:pt x="5397614" y="4731867"/>
                  </a:moveTo>
                  <a:lnTo>
                    <a:pt x="5383644" y="4726330"/>
                  </a:lnTo>
                  <a:lnTo>
                    <a:pt x="5292344" y="4688471"/>
                  </a:lnTo>
                  <a:lnTo>
                    <a:pt x="5277497" y="4723562"/>
                  </a:lnTo>
                  <a:lnTo>
                    <a:pt x="5369217" y="4761598"/>
                  </a:lnTo>
                  <a:lnTo>
                    <a:pt x="5383568" y="4767288"/>
                  </a:lnTo>
                  <a:lnTo>
                    <a:pt x="5397614" y="4731867"/>
                  </a:lnTo>
                  <a:close/>
                </a:path>
                <a:path w="7596505" h="5183505">
                  <a:moveTo>
                    <a:pt x="5539016" y="4787925"/>
                  </a:moveTo>
                  <a:lnTo>
                    <a:pt x="5536844" y="4787100"/>
                  </a:lnTo>
                  <a:lnTo>
                    <a:pt x="5433034" y="4745926"/>
                  </a:lnTo>
                  <a:lnTo>
                    <a:pt x="5418988" y="4781334"/>
                  </a:lnTo>
                  <a:lnTo>
                    <a:pt x="5522925" y="4822571"/>
                  </a:lnTo>
                  <a:lnTo>
                    <a:pt x="5525516" y="4823549"/>
                  </a:lnTo>
                  <a:lnTo>
                    <a:pt x="5539016" y="4787925"/>
                  </a:lnTo>
                  <a:close/>
                </a:path>
                <a:path w="7596505" h="5183505">
                  <a:moveTo>
                    <a:pt x="5565889" y="404456"/>
                  </a:moveTo>
                  <a:lnTo>
                    <a:pt x="5549582" y="370027"/>
                  </a:lnTo>
                  <a:lnTo>
                    <a:pt x="5446293" y="418973"/>
                  </a:lnTo>
                  <a:lnTo>
                    <a:pt x="5462613" y="453402"/>
                  </a:lnTo>
                  <a:lnTo>
                    <a:pt x="5565889" y="404456"/>
                  </a:lnTo>
                  <a:close/>
                </a:path>
                <a:path w="7596505" h="5183505">
                  <a:moveTo>
                    <a:pt x="5681624" y="4841024"/>
                  </a:moveTo>
                  <a:lnTo>
                    <a:pt x="5613654" y="4816183"/>
                  </a:lnTo>
                  <a:lnTo>
                    <a:pt x="5574652" y="4801413"/>
                  </a:lnTo>
                  <a:lnTo>
                    <a:pt x="5561152" y="4837049"/>
                  </a:lnTo>
                  <a:lnTo>
                    <a:pt x="5600255" y="4851857"/>
                  </a:lnTo>
                  <a:lnTo>
                    <a:pt x="5668543" y="4876812"/>
                  </a:lnTo>
                  <a:lnTo>
                    <a:pt x="5681624" y="4841024"/>
                  </a:lnTo>
                  <a:close/>
                </a:path>
                <a:path w="7596505" h="5183505">
                  <a:moveTo>
                    <a:pt x="5703646" y="339636"/>
                  </a:moveTo>
                  <a:lnTo>
                    <a:pt x="5687619" y="305079"/>
                  </a:lnTo>
                  <a:lnTo>
                    <a:pt x="5640463" y="326948"/>
                  </a:lnTo>
                  <a:lnTo>
                    <a:pt x="5583999" y="353707"/>
                  </a:lnTo>
                  <a:lnTo>
                    <a:pt x="5600319" y="388137"/>
                  </a:lnTo>
                  <a:lnTo>
                    <a:pt x="5703646" y="339636"/>
                  </a:lnTo>
                  <a:close/>
                </a:path>
                <a:path w="7596505" h="5183505">
                  <a:moveTo>
                    <a:pt x="5825185" y="4890605"/>
                  </a:moveTo>
                  <a:lnTo>
                    <a:pt x="5766689" y="4871009"/>
                  </a:lnTo>
                  <a:lnTo>
                    <a:pt x="5717298" y="4853673"/>
                  </a:lnTo>
                  <a:lnTo>
                    <a:pt x="5704687" y="4889627"/>
                  </a:lnTo>
                  <a:lnTo>
                    <a:pt x="5754192" y="4907000"/>
                  </a:lnTo>
                  <a:lnTo>
                    <a:pt x="5813082" y="4926736"/>
                  </a:lnTo>
                  <a:lnTo>
                    <a:pt x="5825185" y="4890605"/>
                  </a:lnTo>
                  <a:close/>
                </a:path>
                <a:path w="7596505" h="5183505">
                  <a:moveTo>
                    <a:pt x="5842139" y="276504"/>
                  </a:moveTo>
                  <a:lnTo>
                    <a:pt x="5826455" y="241769"/>
                  </a:lnTo>
                  <a:lnTo>
                    <a:pt x="5737060" y="282143"/>
                  </a:lnTo>
                  <a:lnTo>
                    <a:pt x="5722175" y="289039"/>
                  </a:lnTo>
                  <a:lnTo>
                    <a:pt x="5738215" y="323608"/>
                  </a:lnTo>
                  <a:lnTo>
                    <a:pt x="5752833" y="316826"/>
                  </a:lnTo>
                  <a:lnTo>
                    <a:pt x="5842139" y="276504"/>
                  </a:lnTo>
                  <a:close/>
                </a:path>
                <a:path w="7596505" h="5183505">
                  <a:moveTo>
                    <a:pt x="5970028" y="4935893"/>
                  </a:moveTo>
                  <a:lnTo>
                    <a:pt x="5916828" y="4920018"/>
                  </a:lnTo>
                  <a:lnTo>
                    <a:pt x="5861126" y="4902327"/>
                  </a:lnTo>
                  <a:lnTo>
                    <a:pt x="5849582" y="4938636"/>
                  </a:lnTo>
                  <a:lnTo>
                    <a:pt x="5905436" y="4956378"/>
                  </a:lnTo>
                  <a:lnTo>
                    <a:pt x="5959132" y="4972405"/>
                  </a:lnTo>
                  <a:lnTo>
                    <a:pt x="5970028" y="4935893"/>
                  </a:lnTo>
                  <a:close/>
                </a:path>
                <a:path w="7596505" h="5183505">
                  <a:moveTo>
                    <a:pt x="5981598" y="216585"/>
                  </a:moveTo>
                  <a:lnTo>
                    <a:pt x="5967044" y="181381"/>
                  </a:lnTo>
                  <a:lnTo>
                    <a:pt x="5927915" y="197548"/>
                  </a:lnTo>
                  <a:lnTo>
                    <a:pt x="5861609" y="226390"/>
                  </a:lnTo>
                  <a:lnTo>
                    <a:pt x="5876798" y="261327"/>
                  </a:lnTo>
                  <a:lnTo>
                    <a:pt x="5942635" y="232702"/>
                  </a:lnTo>
                  <a:lnTo>
                    <a:pt x="5981598" y="216585"/>
                  </a:lnTo>
                  <a:close/>
                </a:path>
                <a:path w="7596505" h="5183505">
                  <a:moveTo>
                    <a:pt x="6116332" y="4975542"/>
                  </a:moveTo>
                  <a:lnTo>
                    <a:pt x="6061773" y="4961737"/>
                  </a:lnTo>
                  <a:lnTo>
                    <a:pt x="6006262" y="4946358"/>
                  </a:lnTo>
                  <a:lnTo>
                    <a:pt x="5996089" y="4983073"/>
                  </a:lnTo>
                  <a:lnTo>
                    <a:pt x="6051791" y="4998504"/>
                  </a:lnTo>
                  <a:lnTo>
                    <a:pt x="6106985" y="5012474"/>
                  </a:lnTo>
                  <a:lnTo>
                    <a:pt x="6116332" y="4975542"/>
                  </a:lnTo>
                  <a:close/>
                </a:path>
                <a:path w="7596505" h="5183505">
                  <a:moveTo>
                    <a:pt x="6122822" y="160502"/>
                  </a:moveTo>
                  <a:lnTo>
                    <a:pt x="6109068" y="124968"/>
                  </a:lnTo>
                  <a:lnTo>
                    <a:pt x="6021705" y="158775"/>
                  </a:lnTo>
                  <a:lnTo>
                    <a:pt x="6002248" y="166814"/>
                  </a:lnTo>
                  <a:lnTo>
                    <a:pt x="6016803" y="202031"/>
                  </a:lnTo>
                  <a:lnTo>
                    <a:pt x="6035675" y="194233"/>
                  </a:lnTo>
                  <a:lnTo>
                    <a:pt x="6122822" y="160502"/>
                  </a:lnTo>
                  <a:close/>
                </a:path>
                <a:path w="7596505" h="5183505">
                  <a:moveTo>
                    <a:pt x="6264262" y="5007381"/>
                  </a:moveTo>
                  <a:lnTo>
                    <a:pt x="6199251" y="4994681"/>
                  </a:lnTo>
                  <a:lnTo>
                    <a:pt x="6152921" y="4984216"/>
                  </a:lnTo>
                  <a:lnTo>
                    <a:pt x="6144526" y="5021377"/>
                  </a:lnTo>
                  <a:lnTo>
                    <a:pt x="6191072" y="5031905"/>
                  </a:lnTo>
                  <a:lnTo>
                    <a:pt x="6256972" y="5044770"/>
                  </a:lnTo>
                  <a:lnTo>
                    <a:pt x="6264262" y="5007381"/>
                  </a:lnTo>
                  <a:close/>
                </a:path>
                <a:path w="7596505" h="5183505">
                  <a:moveTo>
                    <a:pt x="6265545" y="111125"/>
                  </a:moveTo>
                  <a:lnTo>
                    <a:pt x="6254369" y="74688"/>
                  </a:lnTo>
                  <a:lnTo>
                    <a:pt x="6249505" y="76187"/>
                  </a:lnTo>
                  <a:lnTo>
                    <a:pt x="6204750" y="90830"/>
                  </a:lnTo>
                  <a:lnTo>
                    <a:pt x="6145428" y="111899"/>
                  </a:lnTo>
                  <a:lnTo>
                    <a:pt x="6158179" y="147802"/>
                  </a:lnTo>
                  <a:lnTo>
                    <a:pt x="6216840" y="126974"/>
                  </a:lnTo>
                  <a:lnTo>
                    <a:pt x="6260858" y="112560"/>
                  </a:lnTo>
                  <a:lnTo>
                    <a:pt x="6265545" y="111125"/>
                  </a:lnTo>
                  <a:close/>
                </a:path>
                <a:path w="7596505" h="5183505">
                  <a:moveTo>
                    <a:pt x="6411176" y="70993"/>
                  </a:moveTo>
                  <a:lnTo>
                    <a:pt x="6402514" y="33883"/>
                  </a:lnTo>
                  <a:lnTo>
                    <a:pt x="6380480" y="39027"/>
                  </a:lnTo>
                  <a:lnTo>
                    <a:pt x="6337363" y="50228"/>
                  </a:lnTo>
                  <a:lnTo>
                    <a:pt x="6293701" y="62636"/>
                  </a:lnTo>
                  <a:lnTo>
                    <a:pt x="6290792" y="63525"/>
                  </a:lnTo>
                  <a:lnTo>
                    <a:pt x="6301968" y="99949"/>
                  </a:lnTo>
                  <a:lnTo>
                    <a:pt x="6304318" y="99237"/>
                  </a:lnTo>
                  <a:lnTo>
                    <a:pt x="6347168" y="87045"/>
                  </a:lnTo>
                  <a:lnTo>
                    <a:pt x="6389395" y="76073"/>
                  </a:lnTo>
                  <a:lnTo>
                    <a:pt x="6411176" y="70993"/>
                  </a:lnTo>
                  <a:close/>
                </a:path>
                <a:path w="7596505" h="5183505">
                  <a:moveTo>
                    <a:pt x="6413068" y="5026317"/>
                  </a:moveTo>
                  <a:lnTo>
                    <a:pt x="6386462" y="5024425"/>
                  </a:lnTo>
                  <a:lnTo>
                    <a:pt x="6386157" y="5024425"/>
                  </a:lnTo>
                  <a:lnTo>
                    <a:pt x="6326924" y="5017376"/>
                  </a:lnTo>
                  <a:lnTo>
                    <a:pt x="6326797" y="5017376"/>
                  </a:lnTo>
                  <a:lnTo>
                    <a:pt x="6301244" y="5013287"/>
                  </a:lnTo>
                  <a:lnTo>
                    <a:pt x="6295225" y="5050904"/>
                  </a:lnTo>
                  <a:lnTo>
                    <a:pt x="6321158" y="5055057"/>
                  </a:lnTo>
                  <a:lnTo>
                    <a:pt x="6382093" y="5062309"/>
                  </a:lnTo>
                  <a:lnTo>
                    <a:pt x="6410376" y="5064315"/>
                  </a:lnTo>
                  <a:lnTo>
                    <a:pt x="6413068" y="5026317"/>
                  </a:lnTo>
                  <a:close/>
                </a:path>
                <a:path w="7596505" h="5183505">
                  <a:moveTo>
                    <a:pt x="6558775" y="44665"/>
                  </a:moveTo>
                  <a:lnTo>
                    <a:pt x="6554902" y="7607"/>
                  </a:lnTo>
                  <a:lnTo>
                    <a:pt x="6554813" y="6781"/>
                  </a:lnTo>
                  <a:lnTo>
                    <a:pt x="6546863" y="7607"/>
                  </a:lnTo>
                  <a:lnTo>
                    <a:pt x="6506235" y="13322"/>
                  </a:lnTo>
                  <a:lnTo>
                    <a:pt x="6464935" y="20510"/>
                  </a:lnTo>
                  <a:lnTo>
                    <a:pt x="6440221" y="25577"/>
                  </a:lnTo>
                  <a:lnTo>
                    <a:pt x="6447866" y="62903"/>
                  </a:lnTo>
                  <a:lnTo>
                    <a:pt x="6471793" y="58000"/>
                  </a:lnTo>
                  <a:lnTo>
                    <a:pt x="6511899" y="51003"/>
                  </a:lnTo>
                  <a:lnTo>
                    <a:pt x="6551244" y="45466"/>
                  </a:lnTo>
                  <a:lnTo>
                    <a:pt x="6558775" y="44665"/>
                  </a:lnTo>
                  <a:close/>
                </a:path>
                <a:path w="7596505" h="5183505">
                  <a:moveTo>
                    <a:pt x="6561772" y="5028450"/>
                  </a:moveTo>
                  <a:lnTo>
                    <a:pt x="6561099" y="5023663"/>
                  </a:lnTo>
                  <a:lnTo>
                    <a:pt x="6541059" y="5026495"/>
                  </a:lnTo>
                  <a:lnTo>
                    <a:pt x="6539839" y="5026495"/>
                  </a:lnTo>
                  <a:lnTo>
                    <a:pt x="6504546" y="5028450"/>
                  </a:lnTo>
                  <a:lnTo>
                    <a:pt x="6561772" y="5028450"/>
                  </a:lnTo>
                  <a:close/>
                </a:path>
                <a:path w="7596505" h="5183505">
                  <a:moveTo>
                    <a:pt x="6566433" y="5061394"/>
                  </a:moveTo>
                  <a:lnTo>
                    <a:pt x="6561861" y="5029085"/>
                  </a:lnTo>
                  <a:lnTo>
                    <a:pt x="6496342" y="5029085"/>
                  </a:lnTo>
                  <a:lnTo>
                    <a:pt x="6493726" y="5029060"/>
                  </a:lnTo>
                  <a:lnTo>
                    <a:pt x="6493091" y="5029085"/>
                  </a:lnTo>
                  <a:lnTo>
                    <a:pt x="6450000" y="5029085"/>
                  </a:lnTo>
                  <a:lnTo>
                    <a:pt x="6449555" y="5061394"/>
                  </a:lnTo>
                  <a:lnTo>
                    <a:pt x="6449479" y="5066550"/>
                  </a:lnTo>
                  <a:lnTo>
                    <a:pt x="6494551" y="5067173"/>
                  </a:lnTo>
                  <a:lnTo>
                    <a:pt x="6545593" y="5064328"/>
                  </a:lnTo>
                  <a:lnTo>
                    <a:pt x="6566433" y="5061394"/>
                  </a:lnTo>
                  <a:close/>
                </a:path>
                <a:path w="7596505" h="5183505">
                  <a:moveTo>
                    <a:pt x="6708915" y="4998758"/>
                  </a:moveTo>
                  <a:lnTo>
                    <a:pt x="6708826" y="4998542"/>
                  </a:lnTo>
                  <a:lnTo>
                    <a:pt x="6703149" y="4984077"/>
                  </a:lnTo>
                  <a:lnTo>
                    <a:pt x="6665709" y="4998758"/>
                  </a:lnTo>
                  <a:lnTo>
                    <a:pt x="6665049" y="4999012"/>
                  </a:lnTo>
                  <a:lnTo>
                    <a:pt x="6665798" y="4998758"/>
                  </a:lnTo>
                  <a:lnTo>
                    <a:pt x="6708915" y="4998758"/>
                  </a:lnTo>
                  <a:close/>
                </a:path>
                <a:path w="7596505" h="5183505">
                  <a:moveTo>
                    <a:pt x="6710286" y="1460"/>
                  </a:moveTo>
                  <a:lnTo>
                    <a:pt x="6702272" y="876"/>
                  </a:lnTo>
                  <a:lnTo>
                    <a:pt x="6664541" y="0"/>
                  </a:lnTo>
                  <a:lnTo>
                    <a:pt x="6626047" y="876"/>
                  </a:lnTo>
                  <a:lnTo>
                    <a:pt x="6593459" y="2997"/>
                  </a:lnTo>
                  <a:lnTo>
                    <a:pt x="6595758" y="38100"/>
                  </a:lnTo>
                  <a:lnTo>
                    <a:pt x="6595846" y="39458"/>
                  </a:lnTo>
                  <a:lnTo>
                    <a:pt x="6595948" y="41021"/>
                  </a:lnTo>
                  <a:lnTo>
                    <a:pt x="6627584" y="38950"/>
                  </a:lnTo>
                  <a:lnTo>
                    <a:pt x="6664528" y="38100"/>
                  </a:lnTo>
                  <a:lnTo>
                    <a:pt x="6700621" y="38950"/>
                  </a:lnTo>
                  <a:lnTo>
                    <a:pt x="6707505" y="39458"/>
                  </a:lnTo>
                  <a:lnTo>
                    <a:pt x="6707606" y="38100"/>
                  </a:lnTo>
                  <a:lnTo>
                    <a:pt x="6710172" y="2997"/>
                  </a:lnTo>
                  <a:lnTo>
                    <a:pt x="6710286" y="1460"/>
                  </a:lnTo>
                  <a:close/>
                </a:path>
                <a:path w="7596505" h="5183505">
                  <a:moveTo>
                    <a:pt x="6713639" y="5010797"/>
                  </a:moveTo>
                  <a:lnTo>
                    <a:pt x="6713575" y="5010632"/>
                  </a:lnTo>
                  <a:lnTo>
                    <a:pt x="6709016" y="4999012"/>
                  </a:lnTo>
                  <a:lnTo>
                    <a:pt x="6665049" y="4999012"/>
                  </a:lnTo>
                  <a:lnTo>
                    <a:pt x="6664871" y="4999012"/>
                  </a:lnTo>
                  <a:lnTo>
                    <a:pt x="6626669" y="5010797"/>
                  </a:lnTo>
                  <a:lnTo>
                    <a:pt x="6625996" y="5011001"/>
                  </a:lnTo>
                  <a:lnTo>
                    <a:pt x="6626771" y="5010797"/>
                  </a:lnTo>
                  <a:lnTo>
                    <a:pt x="6713639" y="5010797"/>
                  </a:lnTo>
                  <a:close/>
                </a:path>
                <a:path w="7596505" h="5183505">
                  <a:moveTo>
                    <a:pt x="6717068" y="5019535"/>
                  </a:moveTo>
                  <a:lnTo>
                    <a:pt x="6713715" y="5011001"/>
                  </a:lnTo>
                  <a:lnTo>
                    <a:pt x="6625996" y="5011001"/>
                  </a:lnTo>
                  <a:lnTo>
                    <a:pt x="6625755" y="5011001"/>
                  </a:lnTo>
                  <a:lnTo>
                    <a:pt x="6597040" y="5017592"/>
                  </a:lnTo>
                  <a:lnTo>
                    <a:pt x="6605562" y="5054727"/>
                  </a:lnTo>
                  <a:lnTo>
                    <a:pt x="6636550" y="5047615"/>
                  </a:lnTo>
                  <a:lnTo>
                    <a:pt x="6678295" y="5034750"/>
                  </a:lnTo>
                  <a:lnTo>
                    <a:pt x="6717068" y="5019535"/>
                  </a:lnTo>
                  <a:close/>
                </a:path>
                <a:path w="7596505" h="5183505">
                  <a:moveTo>
                    <a:pt x="6851294" y="4937201"/>
                  </a:moveTo>
                  <a:lnTo>
                    <a:pt x="6827736" y="4907254"/>
                  </a:lnTo>
                  <a:lnTo>
                    <a:pt x="6804482" y="4925619"/>
                  </a:lnTo>
                  <a:lnTo>
                    <a:pt x="6772503" y="4947374"/>
                  </a:lnTo>
                  <a:lnTo>
                    <a:pt x="6738887" y="4966830"/>
                  </a:lnTo>
                  <a:lnTo>
                    <a:pt x="6736181" y="4968138"/>
                  </a:lnTo>
                  <a:lnTo>
                    <a:pt x="6752717" y="5002466"/>
                  </a:lnTo>
                  <a:lnTo>
                    <a:pt x="6756057" y="5000853"/>
                  </a:lnTo>
                  <a:lnTo>
                    <a:pt x="6792150" y="4980025"/>
                  </a:lnTo>
                  <a:lnTo>
                    <a:pt x="6826428" y="4956759"/>
                  </a:lnTo>
                  <a:lnTo>
                    <a:pt x="6851294" y="4937201"/>
                  </a:lnTo>
                  <a:close/>
                </a:path>
                <a:path w="7596505" h="5183505">
                  <a:moveTo>
                    <a:pt x="6854076" y="60223"/>
                  </a:moveTo>
                  <a:lnTo>
                    <a:pt x="6834848" y="60223"/>
                  </a:lnTo>
                  <a:lnTo>
                    <a:pt x="6834645" y="60223"/>
                  </a:lnTo>
                  <a:lnTo>
                    <a:pt x="6852018" y="66217"/>
                  </a:lnTo>
                  <a:lnTo>
                    <a:pt x="6854076" y="60223"/>
                  </a:lnTo>
                  <a:close/>
                </a:path>
                <a:path w="7596505" h="5183505">
                  <a:moveTo>
                    <a:pt x="6864439" y="30200"/>
                  </a:moveTo>
                  <a:lnTo>
                    <a:pt x="6844957" y="23482"/>
                  </a:lnTo>
                  <a:lnTo>
                    <a:pt x="6810476" y="14782"/>
                  </a:lnTo>
                  <a:lnTo>
                    <a:pt x="6802882" y="13373"/>
                  </a:lnTo>
                  <a:lnTo>
                    <a:pt x="6802882" y="52120"/>
                  </a:lnTo>
                  <a:lnTo>
                    <a:pt x="6802729" y="52120"/>
                  </a:lnTo>
                  <a:lnTo>
                    <a:pt x="6802183" y="51993"/>
                  </a:lnTo>
                  <a:lnTo>
                    <a:pt x="6802882" y="52120"/>
                  </a:lnTo>
                  <a:lnTo>
                    <a:pt x="6802882" y="13373"/>
                  </a:lnTo>
                  <a:lnTo>
                    <a:pt x="6775259" y="8191"/>
                  </a:lnTo>
                  <a:lnTo>
                    <a:pt x="6749262" y="4864"/>
                  </a:lnTo>
                  <a:lnTo>
                    <a:pt x="6744424" y="42659"/>
                  </a:lnTo>
                  <a:lnTo>
                    <a:pt x="6769875" y="45910"/>
                  </a:lnTo>
                  <a:lnTo>
                    <a:pt x="6769709" y="45910"/>
                  </a:lnTo>
                  <a:lnTo>
                    <a:pt x="6802107" y="51981"/>
                  </a:lnTo>
                  <a:lnTo>
                    <a:pt x="6834073" y="60032"/>
                  </a:lnTo>
                  <a:lnTo>
                    <a:pt x="6834848" y="60223"/>
                  </a:lnTo>
                  <a:lnTo>
                    <a:pt x="6834187" y="60032"/>
                  </a:lnTo>
                  <a:lnTo>
                    <a:pt x="6854152" y="60032"/>
                  </a:lnTo>
                  <a:lnTo>
                    <a:pt x="6854241" y="59766"/>
                  </a:lnTo>
                  <a:lnTo>
                    <a:pt x="6856870" y="52120"/>
                  </a:lnTo>
                  <a:lnTo>
                    <a:pt x="6856958" y="51879"/>
                  </a:lnTo>
                  <a:lnTo>
                    <a:pt x="6864439" y="30200"/>
                  </a:lnTo>
                  <a:close/>
                </a:path>
                <a:path w="7596505" h="5183505">
                  <a:moveTo>
                    <a:pt x="6959930" y="4824247"/>
                  </a:moveTo>
                  <a:lnTo>
                    <a:pt x="6929768" y="4800968"/>
                  </a:lnTo>
                  <a:lnTo>
                    <a:pt x="6917512" y="4816894"/>
                  </a:lnTo>
                  <a:lnTo>
                    <a:pt x="6896303" y="4841418"/>
                  </a:lnTo>
                  <a:lnTo>
                    <a:pt x="6891350" y="4847183"/>
                  </a:lnTo>
                  <a:lnTo>
                    <a:pt x="6865798" y="4873383"/>
                  </a:lnTo>
                  <a:lnTo>
                    <a:pt x="6863842" y="4875454"/>
                  </a:lnTo>
                  <a:lnTo>
                    <a:pt x="6855434" y="4883035"/>
                  </a:lnTo>
                  <a:lnTo>
                    <a:pt x="6880961" y="4911318"/>
                  </a:lnTo>
                  <a:lnTo>
                    <a:pt x="6889813" y="4903330"/>
                  </a:lnTo>
                  <a:lnTo>
                    <a:pt x="6919023" y="4873383"/>
                  </a:lnTo>
                  <a:lnTo>
                    <a:pt x="6946671" y="4841418"/>
                  </a:lnTo>
                  <a:lnTo>
                    <a:pt x="6959930" y="4824247"/>
                  </a:lnTo>
                  <a:close/>
                </a:path>
                <a:path w="7596505" h="5183505">
                  <a:moveTo>
                    <a:pt x="6966877" y="84366"/>
                  </a:moveTo>
                  <a:lnTo>
                    <a:pt x="6966255" y="83934"/>
                  </a:lnTo>
                  <a:lnTo>
                    <a:pt x="6944411" y="68973"/>
                  </a:lnTo>
                  <a:lnTo>
                    <a:pt x="6912115" y="50457"/>
                  </a:lnTo>
                  <a:lnTo>
                    <a:pt x="6901332" y="45504"/>
                  </a:lnTo>
                  <a:lnTo>
                    <a:pt x="6885406" y="80111"/>
                  </a:lnTo>
                  <a:lnTo>
                    <a:pt x="6894639" y="84366"/>
                  </a:lnTo>
                  <a:lnTo>
                    <a:pt x="6895414" y="84721"/>
                  </a:lnTo>
                  <a:lnTo>
                    <a:pt x="6894728" y="84366"/>
                  </a:lnTo>
                  <a:lnTo>
                    <a:pt x="6966877" y="84366"/>
                  </a:lnTo>
                  <a:close/>
                </a:path>
                <a:path w="7596505" h="5183505">
                  <a:moveTo>
                    <a:pt x="7000646" y="110210"/>
                  </a:moveTo>
                  <a:lnTo>
                    <a:pt x="6975805" y="90474"/>
                  </a:lnTo>
                  <a:lnTo>
                    <a:pt x="6967398" y="84721"/>
                  </a:lnTo>
                  <a:lnTo>
                    <a:pt x="6895414" y="84721"/>
                  </a:lnTo>
                  <a:lnTo>
                    <a:pt x="6895262" y="84721"/>
                  </a:lnTo>
                  <a:lnTo>
                    <a:pt x="6923506" y="100838"/>
                  </a:lnTo>
                  <a:lnTo>
                    <a:pt x="6952628" y="120726"/>
                  </a:lnTo>
                  <a:lnTo>
                    <a:pt x="6976948" y="140042"/>
                  </a:lnTo>
                  <a:lnTo>
                    <a:pt x="7000646" y="110210"/>
                  </a:lnTo>
                  <a:close/>
                </a:path>
                <a:path w="7596505" h="5183505">
                  <a:moveTo>
                    <a:pt x="7044131" y="4693297"/>
                  </a:moveTo>
                  <a:lnTo>
                    <a:pt x="7010247" y="4675860"/>
                  </a:lnTo>
                  <a:lnTo>
                    <a:pt x="7009714" y="4676927"/>
                  </a:lnTo>
                  <a:lnTo>
                    <a:pt x="6988416" y="4714570"/>
                  </a:lnTo>
                  <a:lnTo>
                    <a:pt x="6965988" y="4750511"/>
                  </a:lnTo>
                  <a:lnTo>
                    <a:pt x="6951751" y="4771060"/>
                  </a:lnTo>
                  <a:lnTo>
                    <a:pt x="6983069" y="4792764"/>
                  </a:lnTo>
                  <a:lnTo>
                    <a:pt x="6997560" y="4771834"/>
                  </a:lnTo>
                  <a:lnTo>
                    <a:pt x="7020954" y="4734420"/>
                  </a:lnTo>
                  <a:lnTo>
                    <a:pt x="7043064" y="4695368"/>
                  </a:lnTo>
                  <a:lnTo>
                    <a:pt x="7044131" y="4693297"/>
                  </a:lnTo>
                  <a:close/>
                </a:path>
                <a:path w="7596505" h="5183505">
                  <a:moveTo>
                    <a:pt x="7108799" y="4553343"/>
                  </a:moveTo>
                  <a:lnTo>
                    <a:pt x="7073392" y="4539285"/>
                  </a:lnTo>
                  <a:lnTo>
                    <a:pt x="7067359" y="4554525"/>
                  </a:lnTo>
                  <a:lnTo>
                    <a:pt x="7049135" y="4596816"/>
                  </a:lnTo>
                  <a:lnTo>
                    <a:pt x="7029932" y="4637646"/>
                  </a:lnTo>
                  <a:lnTo>
                    <a:pt x="7027697" y="4641989"/>
                  </a:lnTo>
                  <a:lnTo>
                    <a:pt x="7061568" y="4659427"/>
                  </a:lnTo>
                  <a:lnTo>
                    <a:pt x="7063968" y="4654791"/>
                  </a:lnTo>
                  <a:lnTo>
                    <a:pt x="7083742" y="4612754"/>
                  </a:lnTo>
                  <a:lnTo>
                    <a:pt x="7102449" y="4569358"/>
                  </a:lnTo>
                  <a:lnTo>
                    <a:pt x="7108799" y="4553343"/>
                  </a:lnTo>
                  <a:close/>
                </a:path>
                <a:path w="7596505" h="5183505">
                  <a:moveTo>
                    <a:pt x="7109688" y="221919"/>
                  </a:moveTo>
                  <a:lnTo>
                    <a:pt x="7092899" y="201637"/>
                  </a:lnTo>
                  <a:lnTo>
                    <a:pt x="7064845" y="170510"/>
                  </a:lnTo>
                  <a:lnTo>
                    <a:pt x="7035990" y="141465"/>
                  </a:lnTo>
                  <a:lnTo>
                    <a:pt x="7030123" y="136182"/>
                  </a:lnTo>
                  <a:lnTo>
                    <a:pt x="7004609" y="164477"/>
                  </a:lnTo>
                  <a:lnTo>
                    <a:pt x="7009320" y="168694"/>
                  </a:lnTo>
                  <a:lnTo>
                    <a:pt x="7036854" y="196367"/>
                  </a:lnTo>
                  <a:lnTo>
                    <a:pt x="7063803" y="226237"/>
                  </a:lnTo>
                  <a:lnTo>
                    <a:pt x="7080339" y="246214"/>
                  </a:lnTo>
                  <a:lnTo>
                    <a:pt x="7109688" y="221919"/>
                  </a:lnTo>
                  <a:close/>
                </a:path>
                <a:path w="7596505" h="5183505">
                  <a:moveTo>
                    <a:pt x="7160146" y="4408259"/>
                  </a:moveTo>
                  <a:lnTo>
                    <a:pt x="7123709" y="4397133"/>
                  </a:lnTo>
                  <a:lnTo>
                    <a:pt x="7116788" y="4419803"/>
                  </a:lnTo>
                  <a:lnTo>
                    <a:pt x="7101129" y="4465929"/>
                  </a:lnTo>
                  <a:lnTo>
                    <a:pt x="7087070" y="4504271"/>
                  </a:lnTo>
                  <a:lnTo>
                    <a:pt x="7122846" y="4517390"/>
                  </a:lnTo>
                  <a:lnTo>
                    <a:pt x="7136981" y="4478833"/>
                  </a:lnTo>
                  <a:lnTo>
                    <a:pt x="7152957" y="4431779"/>
                  </a:lnTo>
                  <a:lnTo>
                    <a:pt x="7160146" y="4408259"/>
                  </a:lnTo>
                  <a:close/>
                </a:path>
                <a:path w="7596505" h="5183505">
                  <a:moveTo>
                    <a:pt x="7200582" y="347357"/>
                  </a:moveTo>
                  <a:lnTo>
                    <a:pt x="7197712" y="342734"/>
                  </a:lnTo>
                  <a:lnTo>
                    <a:pt x="7172553" y="305333"/>
                  </a:lnTo>
                  <a:lnTo>
                    <a:pt x="7146747" y="269252"/>
                  </a:lnTo>
                  <a:lnTo>
                    <a:pt x="7133780" y="252336"/>
                  </a:lnTo>
                  <a:lnTo>
                    <a:pt x="7103542" y="275513"/>
                  </a:lnTo>
                  <a:lnTo>
                    <a:pt x="7115937" y="291680"/>
                  </a:lnTo>
                  <a:lnTo>
                    <a:pt x="7141096" y="326821"/>
                  </a:lnTo>
                  <a:lnTo>
                    <a:pt x="7165518" y="363118"/>
                  </a:lnTo>
                  <a:lnTo>
                    <a:pt x="7168197" y="367436"/>
                  </a:lnTo>
                  <a:lnTo>
                    <a:pt x="7200582" y="347357"/>
                  </a:lnTo>
                  <a:close/>
                </a:path>
                <a:path w="7596505" h="5183505">
                  <a:moveTo>
                    <a:pt x="7202411" y="4261205"/>
                  </a:moveTo>
                  <a:lnTo>
                    <a:pt x="7165619" y="4251287"/>
                  </a:lnTo>
                  <a:lnTo>
                    <a:pt x="7145998" y="4324172"/>
                  </a:lnTo>
                  <a:lnTo>
                    <a:pt x="7134834" y="4360697"/>
                  </a:lnTo>
                  <a:lnTo>
                    <a:pt x="7171271" y="4371822"/>
                  </a:lnTo>
                  <a:lnTo>
                    <a:pt x="7182536" y="4335005"/>
                  </a:lnTo>
                  <a:lnTo>
                    <a:pt x="7202411" y="4261205"/>
                  </a:lnTo>
                  <a:close/>
                </a:path>
                <a:path w="7596505" h="5183505">
                  <a:moveTo>
                    <a:pt x="7238784" y="4112349"/>
                  </a:moveTo>
                  <a:lnTo>
                    <a:pt x="7201598" y="4104068"/>
                  </a:lnTo>
                  <a:lnTo>
                    <a:pt x="7197382" y="4123004"/>
                  </a:lnTo>
                  <a:lnTo>
                    <a:pt x="7175132" y="4214901"/>
                  </a:lnTo>
                  <a:lnTo>
                    <a:pt x="7212165" y="4223867"/>
                  </a:lnTo>
                  <a:lnTo>
                    <a:pt x="7234453" y="4131805"/>
                  </a:lnTo>
                  <a:lnTo>
                    <a:pt x="7238784" y="4112349"/>
                  </a:lnTo>
                  <a:close/>
                </a:path>
                <a:path w="7596505" h="5183505">
                  <a:moveTo>
                    <a:pt x="7271182" y="3963212"/>
                  </a:moveTo>
                  <a:lnTo>
                    <a:pt x="7233907" y="3955377"/>
                  </a:lnTo>
                  <a:lnTo>
                    <a:pt x="7220598" y="4018699"/>
                  </a:lnTo>
                  <a:lnTo>
                    <a:pt x="7209879" y="4066883"/>
                  </a:lnTo>
                  <a:lnTo>
                    <a:pt x="7247064" y="4075163"/>
                  </a:lnTo>
                  <a:lnTo>
                    <a:pt x="7257809" y="4026865"/>
                  </a:lnTo>
                  <a:lnTo>
                    <a:pt x="7271182" y="3963212"/>
                  </a:lnTo>
                  <a:close/>
                </a:path>
                <a:path w="7596505" h="5183505">
                  <a:moveTo>
                    <a:pt x="7279018" y="478866"/>
                  </a:moveTo>
                  <a:lnTo>
                    <a:pt x="7245718" y="420128"/>
                  </a:lnTo>
                  <a:lnTo>
                    <a:pt x="7220661" y="379730"/>
                  </a:lnTo>
                  <a:lnTo>
                    <a:pt x="7188289" y="399821"/>
                  </a:lnTo>
                  <a:lnTo>
                    <a:pt x="7212762" y="439242"/>
                  </a:lnTo>
                  <a:lnTo>
                    <a:pt x="7245871" y="497649"/>
                  </a:lnTo>
                  <a:lnTo>
                    <a:pt x="7279018" y="478866"/>
                  </a:lnTo>
                  <a:close/>
                </a:path>
                <a:path w="7596505" h="5183505">
                  <a:moveTo>
                    <a:pt x="7301916" y="3813822"/>
                  </a:moveTo>
                  <a:lnTo>
                    <a:pt x="7264578" y="3806215"/>
                  </a:lnTo>
                  <a:lnTo>
                    <a:pt x="7242835" y="3912857"/>
                  </a:lnTo>
                  <a:lnTo>
                    <a:pt x="7241730" y="3918089"/>
                  </a:lnTo>
                  <a:lnTo>
                    <a:pt x="7279018" y="3925925"/>
                  </a:lnTo>
                  <a:lnTo>
                    <a:pt x="7280135" y="3920642"/>
                  </a:lnTo>
                  <a:lnTo>
                    <a:pt x="7301916" y="3813822"/>
                  </a:lnTo>
                  <a:close/>
                </a:path>
                <a:path w="7596505" h="5183505">
                  <a:moveTo>
                    <a:pt x="7350557" y="614514"/>
                  </a:moveTo>
                  <a:lnTo>
                    <a:pt x="7333678" y="580809"/>
                  </a:lnTo>
                  <a:lnTo>
                    <a:pt x="7297712" y="512699"/>
                  </a:lnTo>
                  <a:lnTo>
                    <a:pt x="7264032" y="530491"/>
                  </a:lnTo>
                  <a:lnTo>
                    <a:pt x="7299706" y="598055"/>
                  </a:lnTo>
                  <a:lnTo>
                    <a:pt x="7316495" y="631571"/>
                  </a:lnTo>
                  <a:lnTo>
                    <a:pt x="7350557" y="614514"/>
                  </a:lnTo>
                  <a:close/>
                </a:path>
                <a:path w="7596505" h="5183505">
                  <a:moveTo>
                    <a:pt x="7417651" y="751751"/>
                  </a:moveTo>
                  <a:lnTo>
                    <a:pt x="7411009" y="737844"/>
                  </a:lnTo>
                  <a:lnTo>
                    <a:pt x="7373658" y="660628"/>
                  </a:lnTo>
                  <a:lnTo>
                    <a:pt x="7367625" y="648576"/>
                  </a:lnTo>
                  <a:lnTo>
                    <a:pt x="7333551" y="665632"/>
                  </a:lnTo>
                  <a:lnTo>
                    <a:pt x="7339419" y="677341"/>
                  </a:lnTo>
                  <a:lnTo>
                    <a:pt x="7376642" y="754291"/>
                  </a:lnTo>
                  <a:lnTo>
                    <a:pt x="7383259" y="768159"/>
                  </a:lnTo>
                  <a:lnTo>
                    <a:pt x="7417651" y="751751"/>
                  </a:lnTo>
                  <a:close/>
                </a:path>
                <a:path w="7596505" h="5183505">
                  <a:moveTo>
                    <a:pt x="7483475" y="888923"/>
                  </a:moveTo>
                  <a:lnTo>
                    <a:pt x="7477963" y="877735"/>
                  </a:lnTo>
                  <a:lnTo>
                    <a:pt x="7462190" y="845121"/>
                  </a:lnTo>
                  <a:lnTo>
                    <a:pt x="7434046" y="786155"/>
                  </a:lnTo>
                  <a:lnTo>
                    <a:pt x="7399642" y="802538"/>
                  </a:lnTo>
                  <a:lnTo>
                    <a:pt x="7427836" y="861593"/>
                  </a:lnTo>
                  <a:lnTo>
                    <a:pt x="7443686" y="894384"/>
                  </a:lnTo>
                  <a:lnTo>
                    <a:pt x="7449312" y="905776"/>
                  </a:lnTo>
                  <a:lnTo>
                    <a:pt x="7483475" y="888923"/>
                  </a:lnTo>
                  <a:close/>
                </a:path>
                <a:path w="7596505" h="5183505">
                  <a:moveTo>
                    <a:pt x="7595971" y="1108189"/>
                  </a:moveTo>
                  <a:lnTo>
                    <a:pt x="7585316" y="1040803"/>
                  </a:lnTo>
                  <a:lnTo>
                    <a:pt x="7576020" y="981964"/>
                  </a:lnTo>
                  <a:lnTo>
                    <a:pt x="7545692" y="1003630"/>
                  </a:lnTo>
                  <a:lnTo>
                    <a:pt x="7533805" y="985393"/>
                  </a:lnTo>
                  <a:lnTo>
                    <a:pt x="7531938" y="981964"/>
                  </a:lnTo>
                  <a:lnTo>
                    <a:pt x="7521232" y="962787"/>
                  </a:lnTo>
                  <a:lnTo>
                    <a:pt x="7507402" y="936625"/>
                  </a:lnTo>
                  <a:lnTo>
                    <a:pt x="7500404" y="922820"/>
                  </a:lnTo>
                  <a:lnTo>
                    <a:pt x="7466419" y="940054"/>
                  </a:lnTo>
                  <a:lnTo>
                    <a:pt x="7473645" y="954290"/>
                  </a:lnTo>
                  <a:lnTo>
                    <a:pt x="7487767" y="981011"/>
                  </a:lnTo>
                  <a:lnTo>
                    <a:pt x="7501534" y="1005649"/>
                  </a:lnTo>
                  <a:lnTo>
                    <a:pt x="7514666" y="1025804"/>
                  </a:lnTo>
                  <a:lnTo>
                    <a:pt x="7483018" y="1048410"/>
                  </a:lnTo>
                  <a:lnTo>
                    <a:pt x="7595971" y="1108189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873581" y="1970900"/>
              <a:ext cx="3181350" cy="481965"/>
            </a:xfrm>
            <a:custGeom>
              <a:avLst/>
              <a:gdLst/>
              <a:ahLst/>
              <a:cxnLst/>
              <a:rect l="l" t="t" r="r" b="b"/>
              <a:pathLst>
                <a:path w="3181350" h="481964">
                  <a:moveTo>
                    <a:pt x="0" y="0"/>
                  </a:moveTo>
                  <a:lnTo>
                    <a:pt x="3181130" y="0"/>
                  </a:lnTo>
                  <a:lnTo>
                    <a:pt x="3181130" y="481913"/>
                  </a:lnTo>
                  <a:lnTo>
                    <a:pt x="0" y="481913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685953" y="6007100"/>
            <a:ext cx="1684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Calibri"/>
                <a:cs typeface="Calibri"/>
              </a:rPr>
              <a:t>Token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Redirection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6703" y="2549652"/>
            <a:ext cx="4695190" cy="1293495"/>
          </a:xfrm>
          <a:prstGeom prst="rect"/>
        </p:spPr>
        <p:txBody>
          <a:bodyPr wrap="square" lIns="0" tIns="93980" rIns="0" bIns="0" rtlCol="0" vert="horz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dirty="0">
                <a:solidFill>
                  <a:srgbClr val="C55A11"/>
                </a:solidFill>
              </a:rPr>
              <a:t>Create</a:t>
            </a:r>
            <a:r>
              <a:rPr dirty="0" spc="-145">
                <a:solidFill>
                  <a:srgbClr val="C55A11"/>
                </a:solidFill>
              </a:rPr>
              <a:t> </a:t>
            </a:r>
            <a:r>
              <a:rPr dirty="0">
                <a:solidFill>
                  <a:srgbClr val="C55A11"/>
                </a:solidFill>
              </a:rPr>
              <a:t>Azure</a:t>
            </a:r>
            <a:r>
              <a:rPr dirty="0" spc="-140">
                <a:solidFill>
                  <a:srgbClr val="C55A11"/>
                </a:solidFill>
              </a:rPr>
              <a:t> </a:t>
            </a:r>
            <a:r>
              <a:rPr dirty="0">
                <a:solidFill>
                  <a:srgbClr val="C55A11"/>
                </a:solidFill>
              </a:rPr>
              <a:t>AD</a:t>
            </a:r>
            <a:r>
              <a:rPr dirty="0" spc="-140">
                <a:solidFill>
                  <a:srgbClr val="C55A11"/>
                </a:solidFill>
              </a:rPr>
              <a:t> </a:t>
            </a:r>
            <a:r>
              <a:rPr dirty="0" spc="-25">
                <a:solidFill>
                  <a:srgbClr val="C55A11"/>
                </a:solidFill>
              </a:rPr>
              <a:t>B2C </a:t>
            </a:r>
            <a:r>
              <a:rPr dirty="0" spc="-10">
                <a:solidFill>
                  <a:srgbClr val="C55A11"/>
                </a:solidFill>
              </a:rPr>
              <a:t>Tenant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7498" y="2591307"/>
            <a:ext cx="5664200" cy="1183640"/>
          </a:xfrm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5"/>
              </a:spcBef>
            </a:pPr>
            <a:r>
              <a:rPr dirty="0" sz="4000">
                <a:solidFill>
                  <a:srgbClr val="C55A11"/>
                </a:solidFill>
              </a:rPr>
              <a:t>Register</a:t>
            </a:r>
            <a:r>
              <a:rPr dirty="0" sz="4000" spc="-12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</a:t>
            </a:r>
            <a:r>
              <a:rPr dirty="0" sz="4000" spc="-120">
                <a:solidFill>
                  <a:srgbClr val="C55A11"/>
                </a:solidFill>
              </a:rPr>
              <a:t> </a:t>
            </a:r>
            <a:r>
              <a:rPr dirty="0" sz="4000" spc="-10">
                <a:solidFill>
                  <a:srgbClr val="C55A11"/>
                </a:solidFill>
              </a:rPr>
              <a:t>sample application</a:t>
            </a:r>
            <a:r>
              <a:rPr dirty="0" sz="4000" spc="-7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in</a:t>
            </a:r>
            <a:r>
              <a:rPr dirty="0" sz="4000" spc="-7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Azure</a:t>
            </a:r>
            <a:r>
              <a:rPr dirty="0" sz="4000" spc="-7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AD</a:t>
            </a:r>
            <a:r>
              <a:rPr dirty="0" sz="4000" spc="-75">
                <a:solidFill>
                  <a:srgbClr val="C55A11"/>
                </a:solidFill>
              </a:rPr>
              <a:t> </a:t>
            </a:r>
            <a:r>
              <a:rPr dirty="0" sz="4000" spc="-25">
                <a:solidFill>
                  <a:srgbClr val="C55A11"/>
                </a:solidFill>
              </a:rPr>
              <a:t>B2C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7498" y="2591307"/>
            <a:ext cx="5659755" cy="1183640"/>
          </a:xfrm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5"/>
              </a:spcBef>
            </a:pPr>
            <a:r>
              <a:rPr dirty="0" sz="4000">
                <a:solidFill>
                  <a:srgbClr val="C55A11"/>
                </a:solidFill>
              </a:rPr>
              <a:t>Create</a:t>
            </a:r>
            <a:r>
              <a:rPr dirty="0" sz="4000" spc="-90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and</a:t>
            </a:r>
            <a:r>
              <a:rPr dirty="0" sz="4000" spc="-90">
                <a:solidFill>
                  <a:srgbClr val="C55A11"/>
                </a:solidFill>
              </a:rPr>
              <a:t> </a:t>
            </a:r>
            <a:r>
              <a:rPr dirty="0" sz="4000" spc="-80">
                <a:solidFill>
                  <a:srgbClr val="C55A11"/>
                </a:solidFill>
              </a:rPr>
              <a:t>Test </a:t>
            </a:r>
            <a:r>
              <a:rPr dirty="0" sz="4000">
                <a:solidFill>
                  <a:srgbClr val="C55A11"/>
                </a:solidFill>
              </a:rPr>
              <a:t>a</a:t>
            </a:r>
            <a:r>
              <a:rPr dirty="0" sz="4000" spc="-80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User</a:t>
            </a:r>
            <a:r>
              <a:rPr dirty="0" sz="4000" spc="-90">
                <a:solidFill>
                  <a:srgbClr val="C55A11"/>
                </a:solidFill>
              </a:rPr>
              <a:t> </a:t>
            </a:r>
            <a:r>
              <a:rPr dirty="0" sz="4000" spc="-20">
                <a:solidFill>
                  <a:srgbClr val="C55A11"/>
                </a:solidFill>
              </a:rPr>
              <a:t>Flow </a:t>
            </a:r>
            <a:r>
              <a:rPr dirty="0" sz="4000">
                <a:solidFill>
                  <a:srgbClr val="C55A11"/>
                </a:solidFill>
              </a:rPr>
              <a:t>in</a:t>
            </a:r>
            <a:r>
              <a:rPr dirty="0" sz="4000" spc="-35">
                <a:solidFill>
                  <a:srgbClr val="C55A11"/>
                </a:solidFill>
              </a:rPr>
              <a:t> </a:t>
            </a:r>
            <a:r>
              <a:rPr dirty="0" sz="4000" spc="-10">
                <a:solidFill>
                  <a:srgbClr val="C55A11"/>
                </a:solidFill>
              </a:rPr>
              <a:t>Application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435" rIns="0" bIns="0" rtlCol="0" vert="horz">
            <a:spAutoFit/>
          </a:bodyPr>
          <a:lstStyle/>
          <a:p>
            <a:pPr marL="2962910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dirty="0" spc="-135"/>
              <a:t> </a:t>
            </a:r>
            <a:r>
              <a:rPr dirty="0" spc="-10"/>
              <a:t>Overview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092039" y="846667"/>
            <a:ext cx="0" cy="5808345"/>
          </a:xfrm>
          <a:custGeom>
            <a:avLst/>
            <a:gdLst/>
            <a:ahLst/>
            <a:cxnLst/>
            <a:rect l="l" t="t" r="r" b="b"/>
            <a:pathLst>
              <a:path w="0" h="5808345">
                <a:moveTo>
                  <a:pt x="0" y="0"/>
                </a:moveTo>
                <a:lnTo>
                  <a:pt x="1" y="5808133"/>
                </a:lnTo>
              </a:path>
            </a:pathLst>
          </a:custGeom>
          <a:ln w="5715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367" y="2118360"/>
            <a:ext cx="3099816" cy="288340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659869" y="2147315"/>
            <a:ext cx="5628640" cy="272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What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is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Azure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Active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Directory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266000"/>
              </a:lnSpc>
              <a:spcBef>
                <a:spcPts val="25"/>
              </a:spcBef>
            </a:pPr>
            <a:r>
              <a:rPr dirty="0" sz="2000" b="1">
                <a:latin typeface="Calibri"/>
                <a:cs typeface="Calibri"/>
              </a:rPr>
              <a:t>How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it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different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from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On-</a:t>
            </a:r>
            <a:r>
              <a:rPr dirty="0" sz="2000" b="1">
                <a:latin typeface="Calibri"/>
                <a:cs typeface="Calibri"/>
              </a:rPr>
              <a:t>Premises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Active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Directory </a:t>
            </a:r>
            <a:r>
              <a:rPr dirty="0" sz="2000" b="1">
                <a:latin typeface="Calibri"/>
                <a:cs typeface="Calibri"/>
              </a:rPr>
              <a:t>Licenses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of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Azure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AD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25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Calibri"/>
                <a:cs typeface="Calibri"/>
              </a:rPr>
              <a:t>Azure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AD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30" b="1">
                <a:latin typeface="Calibri"/>
                <a:cs typeface="Calibri"/>
              </a:rPr>
              <a:t>Tenants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and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Azure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Subscriptions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7498" y="2591307"/>
            <a:ext cx="5746115" cy="1183640"/>
          </a:xfrm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5"/>
              </a:spcBef>
            </a:pPr>
            <a:r>
              <a:rPr dirty="0" sz="4000">
                <a:solidFill>
                  <a:srgbClr val="C55A11"/>
                </a:solidFill>
              </a:rPr>
              <a:t>Add</a:t>
            </a:r>
            <a:r>
              <a:rPr dirty="0" sz="4000" spc="-7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Facebook</a:t>
            </a:r>
            <a:r>
              <a:rPr dirty="0" sz="4000" spc="-70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as</a:t>
            </a:r>
            <a:r>
              <a:rPr dirty="0" sz="4000" spc="-70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an</a:t>
            </a:r>
            <a:r>
              <a:rPr dirty="0" sz="4000" spc="-70">
                <a:solidFill>
                  <a:srgbClr val="C55A11"/>
                </a:solidFill>
              </a:rPr>
              <a:t> </a:t>
            </a:r>
            <a:r>
              <a:rPr dirty="0" sz="4000" spc="-10">
                <a:solidFill>
                  <a:srgbClr val="C55A11"/>
                </a:solidFill>
              </a:rPr>
              <a:t>Identity Provider</a:t>
            </a:r>
            <a:r>
              <a:rPr dirty="0" sz="4000" spc="-9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in</a:t>
            </a:r>
            <a:r>
              <a:rPr dirty="0" sz="4000" spc="-95">
                <a:solidFill>
                  <a:srgbClr val="C55A11"/>
                </a:solidFill>
              </a:rPr>
              <a:t> </a:t>
            </a:r>
            <a:r>
              <a:rPr dirty="0" sz="4000" spc="-10">
                <a:solidFill>
                  <a:srgbClr val="C55A11"/>
                </a:solidFill>
              </a:rPr>
              <a:t>Application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22450">
              <a:lnSpc>
                <a:spcPct val="100000"/>
              </a:lnSpc>
              <a:spcBef>
                <a:spcPts val="100"/>
              </a:spcBef>
            </a:pPr>
            <a:r>
              <a:rPr dirty="0"/>
              <a:t>Azure</a:t>
            </a:r>
            <a:r>
              <a:rPr dirty="0" spc="-60"/>
              <a:t> </a:t>
            </a:r>
            <a:r>
              <a:rPr dirty="0"/>
              <a:t>AD</a:t>
            </a:r>
            <a:r>
              <a:rPr dirty="0" spc="-50"/>
              <a:t> </a:t>
            </a:r>
            <a:r>
              <a:rPr dirty="0"/>
              <a:t>B2B</a:t>
            </a:r>
            <a:r>
              <a:rPr dirty="0" spc="-60"/>
              <a:t> </a:t>
            </a:r>
            <a:r>
              <a:rPr dirty="0" spc="-10"/>
              <a:t>Collaboration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19327" y="1109472"/>
            <a:ext cx="4585335" cy="2378075"/>
            <a:chOff x="719327" y="1109472"/>
            <a:chExt cx="4585335" cy="23780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3663" y="1109472"/>
              <a:ext cx="2465832" cy="173126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40826" y="2772357"/>
              <a:ext cx="4257040" cy="708660"/>
            </a:xfrm>
            <a:custGeom>
              <a:avLst/>
              <a:gdLst/>
              <a:ahLst/>
              <a:cxnLst/>
              <a:rect l="l" t="t" r="r" b="b"/>
              <a:pathLst>
                <a:path w="4257040" h="708660">
                  <a:moveTo>
                    <a:pt x="4256894" y="0"/>
                  </a:moveTo>
                  <a:lnTo>
                    <a:pt x="4253825" y="44426"/>
                  </a:lnTo>
                  <a:lnTo>
                    <a:pt x="4244864" y="87205"/>
                  </a:lnTo>
                  <a:lnTo>
                    <a:pt x="4230381" y="128006"/>
                  </a:lnTo>
                  <a:lnTo>
                    <a:pt x="4210744" y="166496"/>
                  </a:lnTo>
                  <a:lnTo>
                    <a:pt x="4186323" y="202344"/>
                  </a:lnTo>
                  <a:lnTo>
                    <a:pt x="4157487" y="235217"/>
                  </a:lnTo>
                  <a:lnTo>
                    <a:pt x="4124605" y="264784"/>
                  </a:lnTo>
                  <a:lnTo>
                    <a:pt x="4088046" y="290713"/>
                  </a:lnTo>
                  <a:lnTo>
                    <a:pt x="4048179" y="312672"/>
                  </a:lnTo>
                  <a:lnTo>
                    <a:pt x="4005373" y="330329"/>
                  </a:lnTo>
                  <a:lnTo>
                    <a:pt x="3959998" y="343352"/>
                  </a:lnTo>
                  <a:lnTo>
                    <a:pt x="3912422" y="351409"/>
                  </a:lnTo>
                  <a:lnTo>
                    <a:pt x="3863015" y="354169"/>
                  </a:lnTo>
                  <a:lnTo>
                    <a:pt x="2522326" y="354169"/>
                  </a:lnTo>
                  <a:lnTo>
                    <a:pt x="2472918" y="356928"/>
                  </a:lnTo>
                  <a:lnTo>
                    <a:pt x="2425342" y="364985"/>
                  </a:lnTo>
                  <a:lnTo>
                    <a:pt x="2379967" y="378008"/>
                  </a:lnTo>
                  <a:lnTo>
                    <a:pt x="2337161" y="395665"/>
                  </a:lnTo>
                  <a:lnTo>
                    <a:pt x="2297294" y="417624"/>
                  </a:lnTo>
                  <a:lnTo>
                    <a:pt x="2260735" y="443553"/>
                  </a:lnTo>
                  <a:lnTo>
                    <a:pt x="2227853" y="473120"/>
                  </a:lnTo>
                  <a:lnTo>
                    <a:pt x="2199017" y="505993"/>
                  </a:lnTo>
                  <a:lnTo>
                    <a:pt x="2174596" y="541841"/>
                  </a:lnTo>
                  <a:lnTo>
                    <a:pt x="2154959" y="580331"/>
                  </a:lnTo>
                  <a:lnTo>
                    <a:pt x="2140476" y="621132"/>
                  </a:lnTo>
                  <a:lnTo>
                    <a:pt x="2131515" y="663911"/>
                  </a:lnTo>
                  <a:lnTo>
                    <a:pt x="2128447" y="708338"/>
                  </a:lnTo>
                  <a:lnTo>
                    <a:pt x="2125378" y="663911"/>
                  </a:lnTo>
                  <a:lnTo>
                    <a:pt x="2116417" y="621132"/>
                  </a:lnTo>
                  <a:lnTo>
                    <a:pt x="2101934" y="580331"/>
                  </a:lnTo>
                  <a:lnTo>
                    <a:pt x="2082297" y="541841"/>
                  </a:lnTo>
                  <a:lnTo>
                    <a:pt x="2057876" y="505993"/>
                  </a:lnTo>
                  <a:lnTo>
                    <a:pt x="2029040" y="473120"/>
                  </a:lnTo>
                  <a:lnTo>
                    <a:pt x="1996158" y="443553"/>
                  </a:lnTo>
                  <a:lnTo>
                    <a:pt x="1959599" y="417624"/>
                  </a:lnTo>
                  <a:lnTo>
                    <a:pt x="1919732" y="395665"/>
                  </a:lnTo>
                  <a:lnTo>
                    <a:pt x="1876926" y="378008"/>
                  </a:lnTo>
                  <a:lnTo>
                    <a:pt x="1831551" y="364985"/>
                  </a:lnTo>
                  <a:lnTo>
                    <a:pt x="1783975" y="356928"/>
                  </a:lnTo>
                  <a:lnTo>
                    <a:pt x="1734568" y="354169"/>
                  </a:lnTo>
                  <a:lnTo>
                    <a:pt x="393879" y="354169"/>
                  </a:lnTo>
                  <a:lnTo>
                    <a:pt x="344471" y="351409"/>
                  </a:lnTo>
                  <a:lnTo>
                    <a:pt x="296895" y="343352"/>
                  </a:lnTo>
                  <a:lnTo>
                    <a:pt x="251520" y="330329"/>
                  </a:lnTo>
                  <a:lnTo>
                    <a:pt x="208714" y="312672"/>
                  </a:lnTo>
                  <a:lnTo>
                    <a:pt x="168847" y="290713"/>
                  </a:lnTo>
                  <a:lnTo>
                    <a:pt x="132288" y="264784"/>
                  </a:lnTo>
                  <a:lnTo>
                    <a:pt x="99406" y="235217"/>
                  </a:lnTo>
                  <a:lnTo>
                    <a:pt x="70570" y="202344"/>
                  </a:lnTo>
                  <a:lnTo>
                    <a:pt x="46149" y="166496"/>
                  </a:lnTo>
                  <a:lnTo>
                    <a:pt x="26512" y="128006"/>
                  </a:lnTo>
                  <a:lnTo>
                    <a:pt x="12029" y="87205"/>
                  </a:lnTo>
                  <a:lnTo>
                    <a:pt x="3068" y="44426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2106168"/>
              <a:ext cx="509016" cy="530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968" y="2203704"/>
              <a:ext cx="597407" cy="57912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303876" y="2767076"/>
            <a:ext cx="1712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Kcloudsol.onmicrosoft.com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549838" y="2242820"/>
            <a:ext cx="744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Partner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Org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46335" y="2673095"/>
            <a:ext cx="1545335" cy="108508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627053" y="3721100"/>
            <a:ext cx="160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supplier.onmicrosoft.com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548392" y="1694688"/>
            <a:ext cx="5327015" cy="3511550"/>
            <a:chOff x="5548392" y="1694688"/>
            <a:chExt cx="5327015" cy="351155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4815" y="1694688"/>
              <a:ext cx="597407" cy="58216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3311" y="3288791"/>
              <a:ext cx="600455" cy="57912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548388" y="2103843"/>
              <a:ext cx="3428365" cy="1687830"/>
            </a:xfrm>
            <a:custGeom>
              <a:avLst/>
              <a:gdLst/>
              <a:ahLst/>
              <a:cxnLst/>
              <a:rect l="l" t="t" r="r" b="b"/>
              <a:pathLst>
                <a:path w="3428365" h="1687829">
                  <a:moveTo>
                    <a:pt x="3272637" y="23901"/>
                  </a:moveTo>
                  <a:lnTo>
                    <a:pt x="3264039" y="0"/>
                  </a:lnTo>
                  <a:lnTo>
                    <a:pt x="67411" y="1149172"/>
                  </a:lnTo>
                  <a:lnTo>
                    <a:pt x="58813" y="1125270"/>
                  </a:lnTo>
                  <a:lnTo>
                    <a:pt x="0" y="1186903"/>
                  </a:lnTo>
                  <a:lnTo>
                    <a:pt x="84594" y="1196987"/>
                  </a:lnTo>
                  <a:lnTo>
                    <a:pt x="77546" y="1177378"/>
                  </a:lnTo>
                  <a:lnTo>
                    <a:pt x="75996" y="1173086"/>
                  </a:lnTo>
                  <a:lnTo>
                    <a:pt x="3272637" y="23901"/>
                  </a:lnTo>
                  <a:close/>
                </a:path>
                <a:path w="3428365" h="1687829">
                  <a:moveTo>
                    <a:pt x="3427819" y="1526590"/>
                  </a:moveTo>
                  <a:lnTo>
                    <a:pt x="3426726" y="1501216"/>
                  </a:lnTo>
                  <a:lnTo>
                    <a:pt x="246075" y="1636572"/>
                  </a:lnTo>
                  <a:lnTo>
                    <a:pt x="244995" y="1611198"/>
                  </a:lnTo>
                  <a:lnTo>
                    <a:pt x="234454" y="1617052"/>
                  </a:lnTo>
                  <a:lnTo>
                    <a:pt x="234454" y="1662493"/>
                  </a:lnTo>
                  <a:lnTo>
                    <a:pt x="233375" y="1637118"/>
                  </a:lnTo>
                  <a:lnTo>
                    <a:pt x="234442" y="1661960"/>
                  </a:lnTo>
                  <a:lnTo>
                    <a:pt x="234454" y="1662493"/>
                  </a:lnTo>
                  <a:lnTo>
                    <a:pt x="234454" y="1617052"/>
                  </a:lnTo>
                  <a:lnTo>
                    <a:pt x="170484" y="1652511"/>
                  </a:lnTo>
                  <a:lnTo>
                    <a:pt x="248234" y="1687334"/>
                  </a:lnTo>
                  <a:lnTo>
                    <a:pt x="247180" y="1662493"/>
                  </a:lnTo>
                  <a:lnTo>
                    <a:pt x="247154" y="1661960"/>
                  </a:lnTo>
                  <a:lnTo>
                    <a:pt x="3427819" y="152659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66503" y="4663439"/>
              <a:ext cx="676655" cy="4907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4431" y="4648200"/>
              <a:ext cx="560831" cy="55778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8847" y="4645152"/>
              <a:ext cx="761999" cy="560832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046296" y="5104891"/>
            <a:ext cx="1103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Contractors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758140" y="4454908"/>
            <a:ext cx="2109470" cy="762000"/>
          </a:xfrm>
          <a:custGeom>
            <a:avLst/>
            <a:gdLst/>
            <a:ahLst/>
            <a:cxnLst/>
            <a:rect l="l" t="t" r="r" b="b"/>
            <a:pathLst>
              <a:path w="2109470" h="762000">
                <a:moveTo>
                  <a:pt x="76104" y="23966"/>
                </a:moveTo>
                <a:lnTo>
                  <a:pt x="67692" y="47932"/>
                </a:lnTo>
                <a:lnTo>
                  <a:pt x="2100851" y="761615"/>
                </a:lnTo>
                <a:lnTo>
                  <a:pt x="2109264" y="737649"/>
                </a:lnTo>
                <a:lnTo>
                  <a:pt x="76104" y="23966"/>
                </a:lnTo>
                <a:close/>
              </a:path>
              <a:path w="2109470" h="762000">
                <a:moveTo>
                  <a:pt x="84517" y="0"/>
                </a:moveTo>
                <a:lnTo>
                  <a:pt x="0" y="10711"/>
                </a:lnTo>
                <a:lnTo>
                  <a:pt x="59279" y="71898"/>
                </a:lnTo>
                <a:lnTo>
                  <a:pt x="67692" y="47932"/>
                </a:lnTo>
                <a:lnTo>
                  <a:pt x="55714" y="43728"/>
                </a:lnTo>
                <a:lnTo>
                  <a:pt x="64127" y="19762"/>
                </a:lnTo>
                <a:lnTo>
                  <a:pt x="77580" y="19762"/>
                </a:lnTo>
                <a:lnTo>
                  <a:pt x="84517" y="0"/>
                </a:lnTo>
                <a:close/>
              </a:path>
              <a:path w="2109470" h="762000">
                <a:moveTo>
                  <a:pt x="64127" y="19762"/>
                </a:moveTo>
                <a:lnTo>
                  <a:pt x="55714" y="43728"/>
                </a:lnTo>
                <a:lnTo>
                  <a:pt x="67692" y="47932"/>
                </a:lnTo>
                <a:lnTo>
                  <a:pt x="76104" y="23966"/>
                </a:lnTo>
                <a:lnTo>
                  <a:pt x="64127" y="19762"/>
                </a:lnTo>
                <a:close/>
              </a:path>
              <a:path w="2109470" h="762000">
                <a:moveTo>
                  <a:pt x="77580" y="19762"/>
                </a:moveTo>
                <a:lnTo>
                  <a:pt x="64127" y="19762"/>
                </a:lnTo>
                <a:lnTo>
                  <a:pt x="76104" y="23966"/>
                </a:lnTo>
                <a:lnTo>
                  <a:pt x="77580" y="1976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952340" y="1075944"/>
            <a:ext cx="10144125" cy="5288280"/>
            <a:chOff x="952340" y="1075944"/>
            <a:chExt cx="10144125" cy="5288280"/>
          </a:xfrm>
        </p:grpSpPr>
        <p:sp>
          <p:nvSpPr>
            <p:cNvPr id="22" name="object 22" descr=""/>
            <p:cNvSpPr/>
            <p:nvPr/>
          </p:nvSpPr>
          <p:spPr>
            <a:xfrm>
              <a:off x="8178089" y="5048056"/>
              <a:ext cx="2912110" cy="708660"/>
            </a:xfrm>
            <a:custGeom>
              <a:avLst/>
              <a:gdLst/>
              <a:ahLst/>
              <a:cxnLst/>
              <a:rect l="l" t="t" r="r" b="b"/>
              <a:pathLst>
                <a:path w="2912109" h="708660">
                  <a:moveTo>
                    <a:pt x="2911539" y="3"/>
                  </a:moveTo>
                  <a:lnTo>
                    <a:pt x="2908470" y="44429"/>
                  </a:lnTo>
                  <a:lnTo>
                    <a:pt x="2899509" y="87209"/>
                  </a:lnTo>
                  <a:lnTo>
                    <a:pt x="2885026" y="128010"/>
                  </a:lnTo>
                  <a:lnTo>
                    <a:pt x="2865389" y="166500"/>
                  </a:lnTo>
                  <a:lnTo>
                    <a:pt x="2840968" y="202348"/>
                  </a:lnTo>
                  <a:lnTo>
                    <a:pt x="2812132" y="235221"/>
                  </a:lnTo>
                  <a:lnTo>
                    <a:pt x="2779250" y="264789"/>
                  </a:lnTo>
                  <a:lnTo>
                    <a:pt x="2742691" y="290718"/>
                  </a:lnTo>
                  <a:lnTo>
                    <a:pt x="2702824" y="312677"/>
                  </a:lnTo>
                  <a:lnTo>
                    <a:pt x="2660018" y="330334"/>
                  </a:lnTo>
                  <a:lnTo>
                    <a:pt x="2614643" y="343357"/>
                  </a:lnTo>
                  <a:lnTo>
                    <a:pt x="2567067" y="351414"/>
                  </a:lnTo>
                  <a:lnTo>
                    <a:pt x="2517660" y="354173"/>
                  </a:lnTo>
                  <a:lnTo>
                    <a:pt x="1849649" y="354170"/>
                  </a:lnTo>
                  <a:lnTo>
                    <a:pt x="1800241" y="356930"/>
                  </a:lnTo>
                  <a:lnTo>
                    <a:pt x="1752665" y="364987"/>
                  </a:lnTo>
                  <a:lnTo>
                    <a:pt x="1707289" y="378010"/>
                  </a:lnTo>
                  <a:lnTo>
                    <a:pt x="1664484" y="395667"/>
                  </a:lnTo>
                  <a:lnTo>
                    <a:pt x="1624616" y="417626"/>
                  </a:lnTo>
                  <a:lnTo>
                    <a:pt x="1588057" y="443555"/>
                  </a:lnTo>
                  <a:lnTo>
                    <a:pt x="1555175" y="473122"/>
                  </a:lnTo>
                  <a:lnTo>
                    <a:pt x="1526339" y="505995"/>
                  </a:lnTo>
                  <a:lnTo>
                    <a:pt x="1501918" y="541843"/>
                  </a:lnTo>
                  <a:lnTo>
                    <a:pt x="1482281" y="580334"/>
                  </a:lnTo>
                  <a:lnTo>
                    <a:pt x="1467798" y="621135"/>
                  </a:lnTo>
                  <a:lnTo>
                    <a:pt x="1458837" y="663914"/>
                  </a:lnTo>
                  <a:lnTo>
                    <a:pt x="1455769" y="708341"/>
                  </a:lnTo>
                  <a:lnTo>
                    <a:pt x="1452700" y="663914"/>
                  </a:lnTo>
                  <a:lnTo>
                    <a:pt x="1443739" y="621135"/>
                  </a:lnTo>
                  <a:lnTo>
                    <a:pt x="1429256" y="580334"/>
                  </a:lnTo>
                  <a:lnTo>
                    <a:pt x="1409620" y="541843"/>
                  </a:lnTo>
                  <a:lnTo>
                    <a:pt x="1385199" y="505995"/>
                  </a:lnTo>
                  <a:lnTo>
                    <a:pt x="1356363" y="473122"/>
                  </a:lnTo>
                  <a:lnTo>
                    <a:pt x="1323480" y="443555"/>
                  </a:lnTo>
                  <a:lnTo>
                    <a:pt x="1286921" y="417626"/>
                  </a:lnTo>
                  <a:lnTo>
                    <a:pt x="1247054" y="395667"/>
                  </a:lnTo>
                  <a:lnTo>
                    <a:pt x="1204248" y="378010"/>
                  </a:lnTo>
                  <a:lnTo>
                    <a:pt x="1158873" y="364987"/>
                  </a:lnTo>
                  <a:lnTo>
                    <a:pt x="1111297" y="356930"/>
                  </a:lnTo>
                  <a:lnTo>
                    <a:pt x="1061890" y="354170"/>
                  </a:lnTo>
                  <a:lnTo>
                    <a:pt x="393879" y="354170"/>
                  </a:lnTo>
                  <a:lnTo>
                    <a:pt x="344471" y="351411"/>
                  </a:lnTo>
                  <a:lnTo>
                    <a:pt x="296895" y="343353"/>
                  </a:lnTo>
                  <a:lnTo>
                    <a:pt x="251520" y="330330"/>
                  </a:lnTo>
                  <a:lnTo>
                    <a:pt x="208714" y="312673"/>
                  </a:lnTo>
                  <a:lnTo>
                    <a:pt x="168847" y="290715"/>
                  </a:lnTo>
                  <a:lnTo>
                    <a:pt x="132288" y="264786"/>
                  </a:lnTo>
                  <a:lnTo>
                    <a:pt x="99406" y="235218"/>
                  </a:lnTo>
                  <a:lnTo>
                    <a:pt x="70570" y="202345"/>
                  </a:lnTo>
                  <a:lnTo>
                    <a:pt x="46149" y="166497"/>
                  </a:lnTo>
                  <a:lnTo>
                    <a:pt x="26512" y="128006"/>
                  </a:lnTo>
                  <a:lnTo>
                    <a:pt x="12029" y="87206"/>
                  </a:lnTo>
                  <a:lnTo>
                    <a:pt x="3068" y="44426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5768" y="1075944"/>
              <a:ext cx="664464" cy="115519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9552" y="1389888"/>
              <a:ext cx="975359" cy="82905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30768" y="5580888"/>
              <a:ext cx="597407" cy="57912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5504" y="5745479"/>
              <a:ext cx="597407" cy="58216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49968" y="5833872"/>
              <a:ext cx="512063" cy="53035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2727" y="3608832"/>
              <a:ext cx="4309872" cy="90830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95216" y="1758695"/>
              <a:ext cx="664463" cy="52730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0431" y="1758695"/>
              <a:ext cx="664463" cy="52730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10455" y="2310383"/>
              <a:ext cx="664463" cy="527303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958690" y="3453775"/>
              <a:ext cx="1526540" cy="2457450"/>
            </a:xfrm>
            <a:custGeom>
              <a:avLst/>
              <a:gdLst/>
              <a:ahLst/>
              <a:cxnLst/>
              <a:rect l="l" t="t" r="r" b="b"/>
              <a:pathLst>
                <a:path w="1526539" h="2457450">
                  <a:moveTo>
                    <a:pt x="0" y="254365"/>
                  </a:moveTo>
                  <a:lnTo>
                    <a:pt x="4098" y="208643"/>
                  </a:lnTo>
                  <a:lnTo>
                    <a:pt x="15913" y="165609"/>
                  </a:lnTo>
                  <a:lnTo>
                    <a:pt x="34728" y="125982"/>
                  </a:lnTo>
                  <a:lnTo>
                    <a:pt x="59823" y="90481"/>
                  </a:lnTo>
                  <a:lnTo>
                    <a:pt x="90481" y="59823"/>
                  </a:lnTo>
                  <a:lnTo>
                    <a:pt x="125982" y="34728"/>
                  </a:lnTo>
                  <a:lnTo>
                    <a:pt x="165609" y="15913"/>
                  </a:lnTo>
                  <a:lnTo>
                    <a:pt x="208643" y="4098"/>
                  </a:lnTo>
                  <a:lnTo>
                    <a:pt x="254366" y="0"/>
                  </a:lnTo>
                  <a:lnTo>
                    <a:pt x="1271796" y="0"/>
                  </a:lnTo>
                  <a:lnTo>
                    <a:pt x="1317518" y="4098"/>
                  </a:lnTo>
                  <a:lnTo>
                    <a:pt x="1360552" y="15913"/>
                  </a:lnTo>
                  <a:lnTo>
                    <a:pt x="1400179" y="34728"/>
                  </a:lnTo>
                  <a:lnTo>
                    <a:pt x="1435680" y="59823"/>
                  </a:lnTo>
                  <a:lnTo>
                    <a:pt x="1466338" y="90481"/>
                  </a:lnTo>
                  <a:lnTo>
                    <a:pt x="1491433" y="125982"/>
                  </a:lnTo>
                  <a:lnTo>
                    <a:pt x="1510248" y="165609"/>
                  </a:lnTo>
                  <a:lnTo>
                    <a:pt x="1522063" y="208643"/>
                  </a:lnTo>
                  <a:lnTo>
                    <a:pt x="1526162" y="254365"/>
                  </a:lnTo>
                  <a:lnTo>
                    <a:pt x="1526162" y="2202636"/>
                  </a:lnTo>
                  <a:lnTo>
                    <a:pt x="1522063" y="2248358"/>
                  </a:lnTo>
                  <a:lnTo>
                    <a:pt x="1510248" y="2291392"/>
                  </a:lnTo>
                  <a:lnTo>
                    <a:pt x="1491433" y="2331019"/>
                  </a:lnTo>
                  <a:lnTo>
                    <a:pt x="1466338" y="2366521"/>
                  </a:lnTo>
                  <a:lnTo>
                    <a:pt x="1435680" y="2397178"/>
                  </a:lnTo>
                  <a:lnTo>
                    <a:pt x="1400179" y="2422273"/>
                  </a:lnTo>
                  <a:lnTo>
                    <a:pt x="1360552" y="2441088"/>
                  </a:lnTo>
                  <a:lnTo>
                    <a:pt x="1317518" y="2452903"/>
                  </a:lnTo>
                  <a:lnTo>
                    <a:pt x="1271796" y="2457002"/>
                  </a:lnTo>
                  <a:lnTo>
                    <a:pt x="254366" y="2457002"/>
                  </a:lnTo>
                  <a:lnTo>
                    <a:pt x="208643" y="2452903"/>
                  </a:lnTo>
                  <a:lnTo>
                    <a:pt x="165609" y="2441088"/>
                  </a:lnTo>
                  <a:lnTo>
                    <a:pt x="125982" y="2422273"/>
                  </a:lnTo>
                  <a:lnTo>
                    <a:pt x="90481" y="2397178"/>
                  </a:lnTo>
                  <a:lnTo>
                    <a:pt x="59823" y="2366521"/>
                  </a:lnTo>
                  <a:lnTo>
                    <a:pt x="34728" y="2331019"/>
                  </a:lnTo>
                  <a:lnTo>
                    <a:pt x="15913" y="2291392"/>
                  </a:lnTo>
                  <a:lnTo>
                    <a:pt x="4098" y="2248358"/>
                  </a:lnTo>
                  <a:lnTo>
                    <a:pt x="0" y="2202636"/>
                  </a:lnTo>
                  <a:lnTo>
                    <a:pt x="0" y="2543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524584" y="3455941"/>
              <a:ext cx="1526540" cy="2457450"/>
            </a:xfrm>
            <a:custGeom>
              <a:avLst/>
              <a:gdLst/>
              <a:ahLst/>
              <a:cxnLst/>
              <a:rect l="l" t="t" r="r" b="b"/>
              <a:pathLst>
                <a:path w="1526539" h="2457450">
                  <a:moveTo>
                    <a:pt x="0" y="254365"/>
                  </a:moveTo>
                  <a:lnTo>
                    <a:pt x="4098" y="208643"/>
                  </a:lnTo>
                  <a:lnTo>
                    <a:pt x="15913" y="165609"/>
                  </a:lnTo>
                  <a:lnTo>
                    <a:pt x="34728" y="125982"/>
                  </a:lnTo>
                  <a:lnTo>
                    <a:pt x="59823" y="90481"/>
                  </a:lnTo>
                  <a:lnTo>
                    <a:pt x="90481" y="59823"/>
                  </a:lnTo>
                  <a:lnTo>
                    <a:pt x="125982" y="34728"/>
                  </a:lnTo>
                  <a:lnTo>
                    <a:pt x="165609" y="15913"/>
                  </a:lnTo>
                  <a:lnTo>
                    <a:pt x="208643" y="4098"/>
                  </a:lnTo>
                  <a:lnTo>
                    <a:pt x="254366" y="0"/>
                  </a:lnTo>
                  <a:lnTo>
                    <a:pt x="1271796" y="0"/>
                  </a:lnTo>
                  <a:lnTo>
                    <a:pt x="1317518" y="4098"/>
                  </a:lnTo>
                  <a:lnTo>
                    <a:pt x="1360552" y="15913"/>
                  </a:lnTo>
                  <a:lnTo>
                    <a:pt x="1400179" y="34728"/>
                  </a:lnTo>
                  <a:lnTo>
                    <a:pt x="1435680" y="59823"/>
                  </a:lnTo>
                  <a:lnTo>
                    <a:pt x="1466338" y="90481"/>
                  </a:lnTo>
                  <a:lnTo>
                    <a:pt x="1491433" y="125982"/>
                  </a:lnTo>
                  <a:lnTo>
                    <a:pt x="1510248" y="165609"/>
                  </a:lnTo>
                  <a:lnTo>
                    <a:pt x="1522063" y="208643"/>
                  </a:lnTo>
                  <a:lnTo>
                    <a:pt x="1526162" y="254365"/>
                  </a:lnTo>
                  <a:lnTo>
                    <a:pt x="1526162" y="2202636"/>
                  </a:lnTo>
                  <a:lnTo>
                    <a:pt x="1522063" y="2248358"/>
                  </a:lnTo>
                  <a:lnTo>
                    <a:pt x="1510248" y="2291392"/>
                  </a:lnTo>
                  <a:lnTo>
                    <a:pt x="1491433" y="2331019"/>
                  </a:lnTo>
                  <a:lnTo>
                    <a:pt x="1466338" y="2366521"/>
                  </a:lnTo>
                  <a:lnTo>
                    <a:pt x="1435680" y="2397178"/>
                  </a:lnTo>
                  <a:lnTo>
                    <a:pt x="1400179" y="2422273"/>
                  </a:lnTo>
                  <a:lnTo>
                    <a:pt x="1360552" y="2441088"/>
                  </a:lnTo>
                  <a:lnTo>
                    <a:pt x="1317518" y="2452903"/>
                  </a:lnTo>
                  <a:lnTo>
                    <a:pt x="1271796" y="2457002"/>
                  </a:lnTo>
                  <a:lnTo>
                    <a:pt x="254366" y="2457002"/>
                  </a:lnTo>
                  <a:lnTo>
                    <a:pt x="208643" y="2452903"/>
                  </a:lnTo>
                  <a:lnTo>
                    <a:pt x="165609" y="2441088"/>
                  </a:lnTo>
                  <a:lnTo>
                    <a:pt x="125982" y="2422273"/>
                  </a:lnTo>
                  <a:lnTo>
                    <a:pt x="90481" y="2397178"/>
                  </a:lnTo>
                  <a:lnTo>
                    <a:pt x="59823" y="2366521"/>
                  </a:lnTo>
                  <a:lnTo>
                    <a:pt x="34728" y="2331019"/>
                  </a:lnTo>
                  <a:lnTo>
                    <a:pt x="15913" y="2291392"/>
                  </a:lnTo>
                  <a:lnTo>
                    <a:pt x="4098" y="2248358"/>
                  </a:lnTo>
                  <a:lnTo>
                    <a:pt x="0" y="2202636"/>
                  </a:lnTo>
                  <a:lnTo>
                    <a:pt x="0" y="2543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106571" y="3429765"/>
              <a:ext cx="1526540" cy="2457450"/>
            </a:xfrm>
            <a:custGeom>
              <a:avLst/>
              <a:gdLst/>
              <a:ahLst/>
              <a:cxnLst/>
              <a:rect l="l" t="t" r="r" b="b"/>
              <a:pathLst>
                <a:path w="1526539" h="2457450">
                  <a:moveTo>
                    <a:pt x="0" y="254365"/>
                  </a:moveTo>
                  <a:lnTo>
                    <a:pt x="4098" y="208643"/>
                  </a:lnTo>
                  <a:lnTo>
                    <a:pt x="15913" y="165609"/>
                  </a:lnTo>
                  <a:lnTo>
                    <a:pt x="34728" y="125982"/>
                  </a:lnTo>
                  <a:lnTo>
                    <a:pt x="59823" y="90481"/>
                  </a:lnTo>
                  <a:lnTo>
                    <a:pt x="90481" y="59823"/>
                  </a:lnTo>
                  <a:lnTo>
                    <a:pt x="125982" y="34728"/>
                  </a:lnTo>
                  <a:lnTo>
                    <a:pt x="165609" y="15913"/>
                  </a:lnTo>
                  <a:lnTo>
                    <a:pt x="208643" y="4098"/>
                  </a:lnTo>
                  <a:lnTo>
                    <a:pt x="254366" y="0"/>
                  </a:lnTo>
                  <a:lnTo>
                    <a:pt x="1271796" y="0"/>
                  </a:lnTo>
                  <a:lnTo>
                    <a:pt x="1317518" y="4098"/>
                  </a:lnTo>
                  <a:lnTo>
                    <a:pt x="1360552" y="15913"/>
                  </a:lnTo>
                  <a:lnTo>
                    <a:pt x="1400179" y="34728"/>
                  </a:lnTo>
                  <a:lnTo>
                    <a:pt x="1435680" y="59823"/>
                  </a:lnTo>
                  <a:lnTo>
                    <a:pt x="1466338" y="90481"/>
                  </a:lnTo>
                  <a:lnTo>
                    <a:pt x="1491433" y="125982"/>
                  </a:lnTo>
                  <a:lnTo>
                    <a:pt x="1510248" y="165609"/>
                  </a:lnTo>
                  <a:lnTo>
                    <a:pt x="1522063" y="208643"/>
                  </a:lnTo>
                  <a:lnTo>
                    <a:pt x="1526162" y="254365"/>
                  </a:lnTo>
                  <a:lnTo>
                    <a:pt x="1526162" y="2202636"/>
                  </a:lnTo>
                  <a:lnTo>
                    <a:pt x="1522063" y="2248358"/>
                  </a:lnTo>
                  <a:lnTo>
                    <a:pt x="1510248" y="2291392"/>
                  </a:lnTo>
                  <a:lnTo>
                    <a:pt x="1491433" y="2331019"/>
                  </a:lnTo>
                  <a:lnTo>
                    <a:pt x="1466338" y="2366521"/>
                  </a:lnTo>
                  <a:lnTo>
                    <a:pt x="1435680" y="2397178"/>
                  </a:lnTo>
                  <a:lnTo>
                    <a:pt x="1400179" y="2422273"/>
                  </a:lnTo>
                  <a:lnTo>
                    <a:pt x="1360552" y="2441088"/>
                  </a:lnTo>
                  <a:lnTo>
                    <a:pt x="1317518" y="2452903"/>
                  </a:lnTo>
                  <a:lnTo>
                    <a:pt x="1271796" y="2457002"/>
                  </a:lnTo>
                  <a:lnTo>
                    <a:pt x="254366" y="2457002"/>
                  </a:lnTo>
                  <a:lnTo>
                    <a:pt x="208643" y="2452903"/>
                  </a:lnTo>
                  <a:lnTo>
                    <a:pt x="165609" y="2441088"/>
                  </a:lnTo>
                  <a:lnTo>
                    <a:pt x="125982" y="2422273"/>
                  </a:lnTo>
                  <a:lnTo>
                    <a:pt x="90481" y="2397178"/>
                  </a:lnTo>
                  <a:lnTo>
                    <a:pt x="59823" y="2366521"/>
                  </a:lnTo>
                  <a:lnTo>
                    <a:pt x="34728" y="2331019"/>
                  </a:lnTo>
                  <a:lnTo>
                    <a:pt x="15913" y="2291392"/>
                  </a:lnTo>
                  <a:lnTo>
                    <a:pt x="4098" y="2248358"/>
                  </a:lnTo>
                  <a:lnTo>
                    <a:pt x="0" y="2202636"/>
                  </a:lnTo>
                  <a:lnTo>
                    <a:pt x="0" y="2543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66047" y="1719072"/>
              <a:ext cx="600455" cy="58216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85504" y="3300983"/>
              <a:ext cx="597407" cy="57911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39911" y="5596128"/>
              <a:ext cx="597407" cy="57912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82456" y="5745479"/>
              <a:ext cx="597407" cy="582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811" rIns="0" bIns="0" rtlCol="0" vert="horz">
            <a:spAutoFit/>
          </a:bodyPr>
          <a:lstStyle/>
          <a:p>
            <a:pPr marL="1771014">
              <a:lnSpc>
                <a:spcPct val="100000"/>
              </a:lnSpc>
              <a:spcBef>
                <a:spcPts val="100"/>
              </a:spcBef>
            </a:pPr>
            <a:r>
              <a:rPr dirty="0"/>
              <a:t>Azure</a:t>
            </a:r>
            <a:r>
              <a:rPr dirty="0" spc="-60"/>
              <a:t> </a:t>
            </a:r>
            <a:r>
              <a:rPr dirty="0"/>
              <a:t>AD</a:t>
            </a:r>
            <a:r>
              <a:rPr dirty="0" spc="-50"/>
              <a:t> </a:t>
            </a:r>
            <a:r>
              <a:rPr dirty="0"/>
              <a:t>B2B</a:t>
            </a:r>
            <a:r>
              <a:rPr dirty="0" spc="-60"/>
              <a:t> </a:t>
            </a:r>
            <a:r>
              <a:rPr dirty="0" spc="-10"/>
              <a:t>Explained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" y="893063"/>
            <a:ext cx="11527536" cy="561746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1765">
              <a:lnSpc>
                <a:spcPct val="100000"/>
              </a:lnSpc>
              <a:spcBef>
                <a:spcPts val="100"/>
              </a:spcBef>
            </a:pPr>
            <a:r>
              <a:rPr dirty="0"/>
              <a:t>Which</a:t>
            </a:r>
            <a:r>
              <a:rPr dirty="0" spc="-130"/>
              <a:t> </a:t>
            </a:r>
            <a:r>
              <a:rPr dirty="0" spc="-20"/>
              <a:t>Type</a:t>
            </a:r>
            <a:r>
              <a:rPr dirty="0" spc="-125"/>
              <a:t> </a:t>
            </a:r>
            <a:r>
              <a:rPr dirty="0"/>
              <a:t>of</a:t>
            </a:r>
            <a:r>
              <a:rPr dirty="0" spc="-125"/>
              <a:t> </a:t>
            </a:r>
            <a:r>
              <a:rPr dirty="0"/>
              <a:t>Guest</a:t>
            </a:r>
            <a:r>
              <a:rPr dirty="0" spc="-120"/>
              <a:t> </a:t>
            </a:r>
            <a:r>
              <a:rPr dirty="0"/>
              <a:t>Accounts</a:t>
            </a:r>
            <a:r>
              <a:rPr dirty="0" spc="-125"/>
              <a:t> </a:t>
            </a:r>
            <a:r>
              <a:rPr dirty="0"/>
              <a:t>are</a:t>
            </a:r>
            <a:r>
              <a:rPr dirty="0" spc="-125"/>
              <a:t> </a:t>
            </a:r>
            <a:r>
              <a:rPr dirty="0"/>
              <a:t>allowed</a:t>
            </a:r>
            <a:r>
              <a:rPr dirty="0" spc="-125"/>
              <a:t> </a:t>
            </a:r>
            <a:r>
              <a:rPr dirty="0"/>
              <a:t>in</a:t>
            </a:r>
            <a:r>
              <a:rPr dirty="0" spc="-125"/>
              <a:t> </a:t>
            </a:r>
            <a:r>
              <a:rPr dirty="0" spc="-25"/>
              <a:t>B2B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31" y="2243327"/>
            <a:ext cx="2840736" cy="199339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938462" y="1005839"/>
            <a:ext cx="1915795" cy="2538730"/>
            <a:chOff x="5938462" y="1005839"/>
            <a:chExt cx="1915795" cy="253873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2951" y="1005839"/>
              <a:ext cx="1487424" cy="10454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944812" y="2231594"/>
              <a:ext cx="1903095" cy="1306830"/>
            </a:xfrm>
            <a:custGeom>
              <a:avLst/>
              <a:gdLst/>
              <a:ahLst/>
              <a:cxnLst/>
              <a:rect l="l" t="t" r="r" b="b"/>
              <a:pathLst>
                <a:path w="1903095" h="1306829">
                  <a:moveTo>
                    <a:pt x="951270" y="0"/>
                  </a:moveTo>
                  <a:lnTo>
                    <a:pt x="0" y="1306501"/>
                  </a:lnTo>
                  <a:lnTo>
                    <a:pt x="1902541" y="1306501"/>
                  </a:lnTo>
                  <a:lnTo>
                    <a:pt x="95127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944812" y="2231594"/>
              <a:ext cx="1903095" cy="1306830"/>
            </a:xfrm>
            <a:custGeom>
              <a:avLst/>
              <a:gdLst/>
              <a:ahLst/>
              <a:cxnLst/>
              <a:rect l="l" t="t" r="r" b="b"/>
              <a:pathLst>
                <a:path w="1903095" h="1306829">
                  <a:moveTo>
                    <a:pt x="0" y="1306501"/>
                  </a:moveTo>
                  <a:lnTo>
                    <a:pt x="951270" y="0"/>
                  </a:lnTo>
                  <a:lnTo>
                    <a:pt x="1902541" y="1306501"/>
                  </a:lnTo>
                  <a:lnTo>
                    <a:pt x="0" y="13065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239934" y="3263900"/>
            <a:ext cx="12261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Microsoft</a:t>
            </a:r>
            <a:r>
              <a:rPr dirty="0" sz="12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Accounts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55664" y="4084320"/>
            <a:ext cx="865631" cy="88391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62343" y="5440679"/>
            <a:ext cx="667511" cy="115519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174738" y="6601459"/>
            <a:ext cx="15506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On-</a:t>
            </a:r>
            <a:r>
              <a:rPr dirty="0" sz="1200">
                <a:latin typeface="Calibri"/>
                <a:cs typeface="Calibri"/>
              </a:rPr>
              <a:t>Prem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(Federated)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0528" y="2447544"/>
            <a:ext cx="676655" cy="49072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78440" y="3300984"/>
            <a:ext cx="560831" cy="55778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77856" y="1527047"/>
            <a:ext cx="761999" cy="56083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47959" y="4197096"/>
            <a:ext cx="664464" cy="115519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0029446" y="5424932"/>
            <a:ext cx="17995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On-</a:t>
            </a:r>
            <a:r>
              <a:rPr dirty="0" sz="1200">
                <a:latin typeface="Calibri"/>
                <a:cs typeface="Calibri"/>
              </a:rPr>
              <a:t>Prem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(non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federated)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3743490" y="3897896"/>
            <a:ext cx="2418080" cy="2122170"/>
          </a:xfrm>
          <a:custGeom>
            <a:avLst/>
            <a:gdLst/>
            <a:ahLst/>
            <a:cxnLst/>
            <a:rect l="l" t="t" r="r" b="b"/>
            <a:pathLst>
              <a:path w="2418079" h="2122170">
                <a:moveTo>
                  <a:pt x="2417699" y="2121878"/>
                </a:moveTo>
                <a:lnTo>
                  <a:pt x="2403691" y="2094293"/>
                </a:lnTo>
                <a:lnTo>
                  <a:pt x="2379116" y="2045906"/>
                </a:lnTo>
                <a:lnTo>
                  <a:pt x="2364003" y="2066328"/>
                </a:lnTo>
                <a:lnTo>
                  <a:pt x="15113" y="327545"/>
                </a:lnTo>
                <a:lnTo>
                  <a:pt x="0" y="347967"/>
                </a:lnTo>
                <a:lnTo>
                  <a:pt x="2348890" y="2086737"/>
                </a:lnTo>
                <a:lnTo>
                  <a:pt x="2333790" y="2107158"/>
                </a:lnTo>
                <a:lnTo>
                  <a:pt x="2417699" y="2121878"/>
                </a:lnTo>
                <a:close/>
              </a:path>
              <a:path w="2418079" h="2122170">
                <a:moveTo>
                  <a:pt x="2417699" y="635393"/>
                </a:moveTo>
                <a:lnTo>
                  <a:pt x="2412187" y="630377"/>
                </a:lnTo>
                <a:lnTo>
                  <a:pt x="2354707" y="578040"/>
                </a:lnTo>
                <a:lnTo>
                  <a:pt x="2347811" y="602488"/>
                </a:lnTo>
                <a:lnTo>
                  <a:pt x="212521" y="0"/>
                </a:lnTo>
                <a:lnTo>
                  <a:pt x="205625" y="24447"/>
                </a:lnTo>
                <a:lnTo>
                  <a:pt x="2340914" y="626922"/>
                </a:lnTo>
                <a:lnTo>
                  <a:pt x="2334018" y="651370"/>
                </a:lnTo>
                <a:lnTo>
                  <a:pt x="2417699" y="63539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3744619" y="1809649"/>
            <a:ext cx="6522720" cy="2915285"/>
            <a:chOff x="3744619" y="1809649"/>
            <a:chExt cx="6522720" cy="2915285"/>
          </a:xfrm>
        </p:grpSpPr>
        <p:sp>
          <p:nvSpPr>
            <p:cNvPr id="19" name="object 19" descr=""/>
            <p:cNvSpPr/>
            <p:nvPr/>
          </p:nvSpPr>
          <p:spPr>
            <a:xfrm>
              <a:off x="3744607" y="1809660"/>
              <a:ext cx="6210300" cy="1610995"/>
            </a:xfrm>
            <a:custGeom>
              <a:avLst/>
              <a:gdLst/>
              <a:ahLst/>
              <a:cxnLst/>
              <a:rect l="l" t="t" r="r" b="b"/>
              <a:pathLst>
                <a:path w="6210300" h="1610995">
                  <a:moveTo>
                    <a:pt x="2080996" y="1572780"/>
                  </a:moveTo>
                  <a:lnTo>
                    <a:pt x="2055596" y="1560080"/>
                  </a:lnTo>
                  <a:lnTo>
                    <a:pt x="2004796" y="1534680"/>
                  </a:lnTo>
                  <a:lnTo>
                    <a:pt x="2004796" y="1560080"/>
                  </a:lnTo>
                  <a:lnTo>
                    <a:pt x="148958" y="1560080"/>
                  </a:lnTo>
                  <a:lnTo>
                    <a:pt x="148958" y="1585480"/>
                  </a:lnTo>
                  <a:lnTo>
                    <a:pt x="2004796" y="1585480"/>
                  </a:lnTo>
                  <a:lnTo>
                    <a:pt x="2004796" y="1610880"/>
                  </a:lnTo>
                  <a:lnTo>
                    <a:pt x="2055596" y="1585480"/>
                  </a:lnTo>
                  <a:lnTo>
                    <a:pt x="2080996" y="1572780"/>
                  </a:lnTo>
                  <a:close/>
                </a:path>
                <a:path w="6210300" h="1610995">
                  <a:moveTo>
                    <a:pt x="2200198" y="0"/>
                  </a:moveTo>
                  <a:lnTo>
                    <a:pt x="2115197" y="5702"/>
                  </a:lnTo>
                  <a:lnTo>
                    <a:pt x="2128050" y="27609"/>
                  </a:lnTo>
                  <a:lnTo>
                    <a:pt x="0" y="1276553"/>
                  </a:lnTo>
                  <a:lnTo>
                    <a:pt x="12865" y="1298460"/>
                  </a:lnTo>
                  <a:lnTo>
                    <a:pt x="2140915" y="49517"/>
                  </a:lnTo>
                  <a:lnTo>
                    <a:pt x="2153767" y="71424"/>
                  </a:lnTo>
                  <a:lnTo>
                    <a:pt x="2186419" y="21183"/>
                  </a:lnTo>
                  <a:lnTo>
                    <a:pt x="2200198" y="0"/>
                  </a:lnTo>
                  <a:close/>
                </a:path>
                <a:path w="6210300" h="1610995">
                  <a:moveTo>
                    <a:pt x="6210173" y="61937"/>
                  </a:moveTo>
                  <a:lnTo>
                    <a:pt x="6202007" y="37884"/>
                  </a:lnTo>
                  <a:lnTo>
                    <a:pt x="3901630" y="819492"/>
                  </a:lnTo>
                  <a:lnTo>
                    <a:pt x="3893451" y="795439"/>
                  </a:lnTo>
                  <a:lnTo>
                    <a:pt x="3833571" y="856030"/>
                  </a:lnTo>
                  <a:lnTo>
                    <a:pt x="3917975" y="867587"/>
                  </a:lnTo>
                  <a:lnTo>
                    <a:pt x="3911193" y="847623"/>
                  </a:lnTo>
                  <a:lnTo>
                    <a:pt x="3909796" y="843534"/>
                  </a:lnTo>
                  <a:lnTo>
                    <a:pt x="6210173" y="61937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714310" y="2736862"/>
              <a:ext cx="2552700" cy="1988185"/>
            </a:xfrm>
            <a:custGeom>
              <a:avLst/>
              <a:gdLst/>
              <a:ahLst/>
              <a:cxnLst/>
              <a:rect l="l" t="t" r="r" b="b"/>
              <a:pathLst>
                <a:path w="2552700" h="1988185">
                  <a:moveTo>
                    <a:pt x="2325116" y="25311"/>
                  </a:moveTo>
                  <a:lnTo>
                    <a:pt x="2322982" y="0"/>
                  </a:lnTo>
                  <a:lnTo>
                    <a:pt x="74866" y="189204"/>
                  </a:lnTo>
                  <a:lnTo>
                    <a:pt x="72732" y="163893"/>
                  </a:lnTo>
                  <a:lnTo>
                    <a:pt x="64338" y="169024"/>
                  </a:lnTo>
                  <a:lnTo>
                    <a:pt x="64338" y="215582"/>
                  </a:lnTo>
                  <a:lnTo>
                    <a:pt x="62204" y="190271"/>
                  </a:lnTo>
                  <a:lnTo>
                    <a:pt x="64249" y="214515"/>
                  </a:lnTo>
                  <a:lnTo>
                    <a:pt x="64338" y="215582"/>
                  </a:lnTo>
                  <a:lnTo>
                    <a:pt x="64338" y="169024"/>
                  </a:lnTo>
                  <a:lnTo>
                    <a:pt x="0" y="208241"/>
                  </a:lnTo>
                  <a:lnTo>
                    <a:pt x="79133" y="239826"/>
                  </a:lnTo>
                  <a:lnTo>
                    <a:pt x="77089" y="215582"/>
                  </a:lnTo>
                  <a:lnTo>
                    <a:pt x="77000" y="214515"/>
                  </a:lnTo>
                  <a:lnTo>
                    <a:pt x="2325116" y="25311"/>
                  </a:lnTo>
                  <a:close/>
                </a:path>
                <a:path w="2552700" h="1988185">
                  <a:moveTo>
                    <a:pt x="2329777" y="1965210"/>
                  </a:moveTo>
                  <a:lnTo>
                    <a:pt x="325970" y="952373"/>
                  </a:lnTo>
                  <a:lnTo>
                    <a:pt x="328866" y="946645"/>
                  </a:lnTo>
                  <a:lnTo>
                    <a:pt x="337426" y="929703"/>
                  </a:lnTo>
                  <a:lnTo>
                    <a:pt x="252234" y="929335"/>
                  </a:lnTo>
                  <a:lnTo>
                    <a:pt x="303060" y="997712"/>
                  </a:lnTo>
                  <a:lnTo>
                    <a:pt x="314515" y="975042"/>
                  </a:lnTo>
                  <a:lnTo>
                    <a:pt x="2318321" y="1987867"/>
                  </a:lnTo>
                  <a:lnTo>
                    <a:pt x="2329777" y="1965210"/>
                  </a:lnTo>
                  <a:close/>
                </a:path>
                <a:path w="2552700" h="1988185">
                  <a:moveTo>
                    <a:pt x="2552687" y="902042"/>
                  </a:moveTo>
                  <a:lnTo>
                    <a:pt x="183184" y="503148"/>
                  </a:lnTo>
                  <a:lnTo>
                    <a:pt x="183540" y="501040"/>
                  </a:lnTo>
                  <a:lnTo>
                    <a:pt x="187401" y="478104"/>
                  </a:lnTo>
                  <a:lnTo>
                    <a:pt x="105524" y="503148"/>
                  </a:lnTo>
                  <a:lnTo>
                    <a:pt x="106108" y="503148"/>
                  </a:lnTo>
                  <a:lnTo>
                    <a:pt x="174752" y="553237"/>
                  </a:lnTo>
                  <a:lnTo>
                    <a:pt x="178968" y="528193"/>
                  </a:lnTo>
                  <a:lnTo>
                    <a:pt x="2548471" y="927100"/>
                  </a:lnTo>
                  <a:lnTo>
                    <a:pt x="2552687" y="90204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0931" rIns="0" bIns="0" rtlCol="0" vert="horz">
            <a:spAutoFit/>
          </a:bodyPr>
          <a:lstStyle/>
          <a:p>
            <a:pPr marL="1194435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Collaboration</a:t>
            </a:r>
            <a:r>
              <a:rPr dirty="0" sz="4000" spc="-100"/>
              <a:t> </a:t>
            </a:r>
            <a:r>
              <a:rPr dirty="0" sz="4000"/>
              <a:t>with</a:t>
            </a:r>
            <a:r>
              <a:rPr dirty="0" sz="4000" spc="-100"/>
              <a:t> </a:t>
            </a:r>
            <a:r>
              <a:rPr dirty="0" sz="4000"/>
              <a:t>a</a:t>
            </a:r>
            <a:r>
              <a:rPr dirty="0" sz="4000" spc="-110"/>
              <a:t> </a:t>
            </a:r>
            <a:r>
              <a:rPr dirty="0" sz="4000">
                <a:solidFill>
                  <a:srgbClr val="FF0000"/>
                </a:solidFill>
              </a:rPr>
              <a:t>Microsoft</a:t>
            </a:r>
            <a:r>
              <a:rPr dirty="0" sz="4000" spc="-100">
                <a:solidFill>
                  <a:srgbClr val="FF0000"/>
                </a:solidFill>
              </a:rPr>
              <a:t> </a:t>
            </a:r>
            <a:r>
              <a:rPr dirty="0" sz="4000">
                <a:solidFill>
                  <a:srgbClr val="FF0000"/>
                </a:solidFill>
              </a:rPr>
              <a:t>Account</a:t>
            </a:r>
            <a:r>
              <a:rPr dirty="0" sz="4000" spc="-100">
                <a:solidFill>
                  <a:srgbClr val="FF0000"/>
                </a:solidFill>
              </a:rPr>
              <a:t> </a:t>
            </a:r>
            <a:r>
              <a:rPr dirty="0" sz="4000" spc="-10"/>
              <a:t>guests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136" y="1700783"/>
            <a:ext cx="886968" cy="9235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9215" y="1517903"/>
            <a:ext cx="1051560" cy="114909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398008" y="2850592"/>
            <a:ext cx="2466340" cy="3056890"/>
            <a:chOff x="5398008" y="2850592"/>
            <a:chExt cx="2466340" cy="305689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08" y="4175760"/>
              <a:ext cx="2465832" cy="17312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208154" y="2850603"/>
              <a:ext cx="462280" cy="1325880"/>
            </a:xfrm>
            <a:custGeom>
              <a:avLst/>
              <a:gdLst/>
              <a:ahLst/>
              <a:cxnLst/>
              <a:rect l="l" t="t" r="r" b="b"/>
              <a:pathLst>
                <a:path w="462279" h="1325879">
                  <a:moveTo>
                    <a:pt x="76200" y="1249464"/>
                  </a:moveTo>
                  <a:lnTo>
                    <a:pt x="50800" y="1249464"/>
                  </a:lnTo>
                  <a:lnTo>
                    <a:pt x="50800" y="0"/>
                  </a:lnTo>
                  <a:lnTo>
                    <a:pt x="25400" y="0"/>
                  </a:lnTo>
                  <a:lnTo>
                    <a:pt x="25400" y="1249464"/>
                  </a:lnTo>
                  <a:lnTo>
                    <a:pt x="0" y="1249464"/>
                  </a:lnTo>
                  <a:lnTo>
                    <a:pt x="38100" y="1325664"/>
                  </a:lnTo>
                  <a:lnTo>
                    <a:pt x="69850" y="1262164"/>
                  </a:lnTo>
                  <a:lnTo>
                    <a:pt x="76200" y="1249464"/>
                  </a:lnTo>
                  <a:close/>
                </a:path>
                <a:path w="462279" h="1325879">
                  <a:moveTo>
                    <a:pt x="461772" y="76200"/>
                  </a:moveTo>
                  <a:lnTo>
                    <a:pt x="455422" y="63500"/>
                  </a:lnTo>
                  <a:lnTo>
                    <a:pt x="423672" y="0"/>
                  </a:lnTo>
                  <a:lnTo>
                    <a:pt x="385572" y="76200"/>
                  </a:lnTo>
                  <a:lnTo>
                    <a:pt x="410972" y="76200"/>
                  </a:lnTo>
                  <a:lnTo>
                    <a:pt x="410972" y="1232001"/>
                  </a:lnTo>
                  <a:lnTo>
                    <a:pt x="436372" y="1232001"/>
                  </a:lnTo>
                  <a:lnTo>
                    <a:pt x="436372" y="76200"/>
                  </a:lnTo>
                  <a:lnTo>
                    <a:pt x="461772" y="762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24075" y="320678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9"/>
                  </a:lnTo>
                  <a:lnTo>
                    <a:pt x="45976" y="82004"/>
                  </a:lnTo>
                  <a:lnTo>
                    <a:pt x="21271" y="122656"/>
                  </a:lnTo>
                  <a:lnTo>
                    <a:pt x="5527" y="168740"/>
                  </a:lnTo>
                  <a:lnTo>
                    <a:pt x="0" y="218941"/>
                  </a:lnTo>
                  <a:lnTo>
                    <a:pt x="5527" y="269142"/>
                  </a:lnTo>
                  <a:lnTo>
                    <a:pt x="21271" y="315226"/>
                  </a:lnTo>
                  <a:lnTo>
                    <a:pt x="45976" y="355877"/>
                  </a:lnTo>
                  <a:lnTo>
                    <a:pt x="78386" y="389783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3"/>
                  </a:lnTo>
                  <a:lnTo>
                    <a:pt x="372585" y="355877"/>
                  </a:lnTo>
                  <a:lnTo>
                    <a:pt x="397291" y="315226"/>
                  </a:lnTo>
                  <a:lnTo>
                    <a:pt x="413035" y="269142"/>
                  </a:lnTo>
                  <a:lnTo>
                    <a:pt x="418562" y="218941"/>
                  </a:lnTo>
                  <a:lnTo>
                    <a:pt x="413035" y="168740"/>
                  </a:lnTo>
                  <a:lnTo>
                    <a:pt x="397291" y="122656"/>
                  </a:lnTo>
                  <a:lnTo>
                    <a:pt x="372585" y="82004"/>
                  </a:lnTo>
                  <a:lnTo>
                    <a:pt x="340175" y="48099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724075" y="320678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822134" y="5924803"/>
            <a:ext cx="162179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69545" marR="5080" indent="-157480">
              <a:lnSpc>
                <a:spcPts val="2110"/>
              </a:lnSpc>
              <a:spcBef>
                <a:spcPts val="210"/>
              </a:spcBef>
            </a:pPr>
            <a:r>
              <a:rPr dirty="0" sz="1800">
                <a:latin typeface="Calibri"/>
                <a:cs typeface="Calibri"/>
              </a:rPr>
              <a:t>Inviting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AD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Org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36598" y="2602483"/>
            <a:ext cx="2814955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80">
              <a:lnSpc>
                <a:spcPct val="13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  <a:hlinkClick r:id="rId5"/>
              </a:rPr>
              <a:t>Himanshu.rana@outlook.com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  <a:hlinkClick r:id="rId6"/>
              </a:rPr>
              <a:t>sam@yahoo.com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820473" y="2054717"/>
            <a:ext cx="2743200" cy="76200"/>
          </a:xfrm>
          <a:custGeom>
            <a:avLst/>
            <a:gdLst/>
            <a:ahLst/>
            <a:cxnLst/>
            <a:rect l="l" t="t" r="r" b="b"/>
            <a:pathLst>
              <a:path w="2743200" h="76200">
                <a:moveTo>
                  <a:pt x="2667000" y="0"/>
                </a:moveTo>
                <a:lnTo>
                  <a:pt x="2667000" y="76200"/>
                </a:lnTo>
                <a:lnTo>
                  <a:pt x="2717800" y="50800"/>
                </a:lnTo>
                <a:lnTo>
                  <a:pt x="2679705" y="50800"/>
                </a:lnTo>
                <a:lnTo>
                  <a:pt x="2679705" y="25400"/>
                </a:lnTo>
                <a:lnTo>
                  <a:pt x="2717800" y="25400"/>
                </a:lnTo>
                <a:lnTo>
                  <a:pt x="2667000" y="0"/>
                </a:lnTo>
                <a:close/>
              </a:path>
              <a:path w="2743200" h="76200">
                <a:moveTo>
                  <a:pt x="26670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2667000" y="50800"/>
                </a:lnTo>
                <a:lnTo>
                  <a:pt x="2667000" y="25400"/>
                </a:lnTo>
                <a:close/>
              </a:path>
              <a:path w="2743200" h="76200">
                <a:moveTo>
                  <a:pt x="2717800" y="25400"/>
                </a:moveTo>
                <a:lnTo>
                  <a:pt x="2679705" y="25400"/>
                </a:lnTo>
                <a:lnTo>
                  <a:pt x="2679705" y="50800"/>
                </a:lnTo>
                <a:lnTo>
                  <a:pt x="2717800" y="50800"/>
                </a:lnTo>
                <a:lnTo>
                  <a:pt x="2743200" y="38100"/>
                </a:lnTo>
                <a:lnTo>
                  <a:pt x="2717800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374264" y="4907388"/>
            <a:ext cx="1867535" cy="76200"/>
          </a:xfrm>
          <a:custGeom>
            <a:avLst/>
            <a:gdLst/>
            <a:ahLst/>
            <a:cxnLst/>
            <a:rect l="l" t="t" r="r" b="b"/>
            <a:pathLst>
              <a:path w="18675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867535" h="76200">
                <a:moveTo>
                  <a:pt x="76200" y="25400"/>
                </a:moveTo>
                <a:lnTo>
                  <a:pt x="63501" y="25400"/>
                </a:ln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867535" h="76200">
                <a:moveTo>
                  <a:pt x="1867435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867435" y="50800"/>
                </a:lnTo>
                <a:lnTo>
                  <a:pt x="1867435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3400455" y="5345269"/>
            <a:ext cx="1841500" cy="560705"/>
            <a:chOff x="3400455" y="5345269"/>
            <a:chExt cx="1841500" cy="560705"/>
          </a:xfrm>
        </p:grpSpPr>
        <p:sp>
          <p:nvSpPr>
            <p:cNvPr id="15" name="object 15" descr=""/>
            <p:cNvSpPr/>
            <p:nvPr/>
          </p:nvSpPr>
          <p:spPr>
            <a:xfrm>
              <a:off x="3400455" y="5345269"/>
              <a:ext cx="1841500" cy="76200"/>
            </a:xfrm>
            <a:custGeom>
              <a:avLst/>
              <a:gdLst/>
              <a:ahLst/>
              <a:cxnLst/>
              <a:rect l="l" t="t" r="r" b="b"/>
              <a:pathLst>
                <a:path w="1841500" h="76200">
                  <a:moveTo>
                    <a:pt x="1765045" y="0"/>
                  </a:moveTo>
                  <a:lnTo>
                    <a:pt x="1765045" y="76199"/>
                  </a:lnTo>
                  <a:lnTo>
                    <a:pt x="1815845" y="50799"/>
                  </a:lnTo>
                  <a:lnTo>
                    <a:pt x="1777744" y="50799"/>
                  </a:lnTo>
                  <a:lnTo>
                    <a:pt x="1777744" y="25399"/>
                  </a:lnTo>
                  <a:lnTo>
                    <a:pt x="1815845" y="25399"/>
                  </a:lnTo>
                  <a:lnTo>
                    <a:pt x="1765045" y="0"/>
                  </a:lnTo>
                  <a:close/>
                </a:path>
                <a:path w="1841500" h="76200">
                  <a:moveTo>
                    <a:pt x="1765045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1765045" y="50799"/>
                  </a:lnTo>
                  <a:lnTo>
                    <a:pt x="1765045" y="25399"/>
                  </a:lnTo>
                  <a:close/>
                </a:path>
                <a:path w="1841500" h="76200">
                  <a:moveTo>
                    <a:pt x="1815845" y="25399"/>
                  </a:moveTo>
                  <a:lnTo>
                    <a:pt x="1777744" y="25399"/>
                  </a:lnTo>
                  <a:lnTo>
                    <a:pt x="1777744" y="50799"/>
                  </a:lnTo>
                  <a:lnTo>
                    <a:pt x="1815845" y="50799"/>
                  </a:lnTo>
                  <a:lnTo>
                    <a:pt x="1841245" y="38099"/>
                  </a:lnTo>
                  <a:lnTo>
                    <a:pt x="1815845" y="2539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982792" y="546129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8"/>
                  </a:lnTo>
                  <a:lnTo>
                    <a:pt x="45976" y="82004"/>
                  </a:lnTo>
                  <a:lnTo>
                    <a:pt x="21271" y="122656"/>
                  </a:lnTo>
                  <a:lnTo>
                    <a:pt x="5527" y="168739"/>
                  </a:lnTo>
                  <a:lnTo>
                    <a:pt x="0" y="218940"/>
                  </a:lnTo>
                  <a:lnTo>
                    <a:pt x="5527" y="269141"/>
                  </a:lnTo>
                  <a:lnTo>
                    <a:pt x="21271" y="315225"/>
                  </a:lnTo>
                  <a:lnTo>
                    <a:pt x="45976" y="355877"/>
                  </a:lnTo>
                  <a:lnTo>
                    <a:pt x="78386" y="389782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2"/>
                  </a:lnTo>
                  <a:lnTo>
                    <a:pt x="372585" y="355877"/>
                  </a:lnTo>
                  <a:lnTo>
                    <a:pt x="397291" y="315225"/>
                  </a:lnTo>
                  <a:lnTo>
                    <a:pt x="413035" y="269141"/>
                  </a:lnTo>
                  <a:lnTo>
                    <a:pt x="418562" y="218940"/>
                  </a:lnTo>
                  <a:lnTo>
                    <a:pt x="413035" y="168739"/>
                  </a:lnTo>
                  <a:lnTo>
                    <a:pt x="397291" y="122656"/>
                  </a:lnTo>
                  <a:lnTo>
                    <a:pt x="372585" y="82004"/>
                  </a:lnTo>
                  <a:lnTo>
                    <a:pt x="340175" y="48098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982792" y="546129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3767160" y="1513357"/>
            <a:ext cx="431800" cy="450850"/>
            <a:chOff x="3767160" y="1513357"/>
            <a:chExt cx="431800" cy="450850"/>
          </a:xfrm>
        </p:grpSpPr>
        <p:sp>
          <p:nvSpPr>
            <p:cNvPr id="19" name="object 19" descr=""/>
            <p:cNvSpPr/>
            <p:nvPr/>
          </p:nvSpPr>
          <p:spPr>
            <a:xfrm>
              <a:off x="3773510" y="1519707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8"/>
                  </a:lnTo>
                  <a:lnTo>
                    <a:pt x="45976" y="82004"/>
                  </a:lnTo>
                  <a:lnTo>
                    <a:pt x="21271" y="122655"/>
                  </a:lnTo>
                  <a:lnTo>
                    <a:pt x="5527" y="168739"/>
                  </a:lnTo>
                  <a:lnTo>
                    <a:pt x="0" y="218940"/>
                  </a:lnTo>
                  <a:lnTo>
                    <a:pt x="5527" y="269141"/>
                  </a:lnTo>
                  <a:lnTo>
                    <a:pt x="21271" y="315225"/>
                  </a:lnTo>
                  <a:lnTo>
                    <a:pt x="45976" y="355877"/>
                  </a:lnTo>
                  <a:lnTo>
                    <a:pt x="78386" y="389782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2"/>
                  </a:lnTo>
                  <a:lnTo>
                    <a:pt x="372585" y="355877"/>
                  </a:lnTo>
                  <a:lnTo>
                    <a:pt x="397291" y="315225"/>
                  </a:lnTo>
                  <a:lnTo>
                    <a:pt x="413035" y="269141"/>
                  </a:lnTo>
                  <a:lnTo>
                    <a:pt x="418562" y="218940"/>
                  </a:lnTo>
                  <a:lnTo>
                    <a:pt x="413035" y="168739"/>
                  </a:lnTo>
                  <a:lnTo>
                    <a:pt x="397291" y="122655"/>
                  </a:lnTo>
                  <a:lnTo>
                    <a:pt x="372585" y="82004"/>
                  </a:lnTo>
                  <a:lnTo>
                    <a:pt x="340175" y="48098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773510" y="1519707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3910688" y="1557020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861253" y="3245611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127285" y="4366026"/>
            <a:ext cx="431800" cy="450850"/>
            <a:chOff x="4127285" y="4366026"/>
            <a:chExt cx="431800" cy="450850"/>
          </a:xfrm>
        </p:grpSpPr>
        <p:sp>
          <p:nvSpPr>
            <p:cNvPr id="24" name="object 24" descr=""/>
            <p:cNvSpPr/>
            <p:nvPr/>
          </p:nvSpPr>
          <p:spPr>
            <a:xfrm>
              <a:off x="4133635" y="4372376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8"/>
                  </a:lnTo>
                  <a:lnTo>
                    <a:pt x="45976" y="82004"/>
                  </a:lnTo>
                  <a:lnTo>
                    <a:pt x="21271" y="122655"/>
                  </a:lnTo>
                  <a:lnTo>
                    <a:pt x="5527" y="168739"/>
                  </a:lnTo>
                  <a:lnTo>
                    <a:pt x="0" y="218940"/>
                  </a:lnTo>
                  <a:lnTo>
                    <a:pt x="5527" y="269141"/>
                  </a:lnTo>
                  <a:lnTo>
                    <a:pt x="21271" y="315225"/>
                  </a:lnTo>
                  <a:lnTo>
                    <a:pt x="45976" y="355877"/>
                  </a:lnTo>
                  <a:lnTo>
                    <a:pt x="78386" y="389782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2"/>
                  </a:lnTo>
                  <a:lnTo>
                    <a:pt x="372585" y="355877"/>
                  </a:lnTo>
                  <a:lnTo>
                    <a:pt x="397291" y="315225"/>
                  </a:lnTo>
                  <a:lnTo>
                    <a:pt x="413035" y="269141"/>
                  </a:lnTo>
                  <a:lnTo>
                    <a:pt x="418562" y="218940"/>
                  </a:lnTo>
                  <a:lnTo>
                    <a:pt x="413035" y="168739"/>
                  </a:lnTo>
                  <a:lnTo>
                    <a:pt x="397291" y="122655"/>
                  </a:lnTo>
                  <a:lnTo>
                    <a:pt x="372585" y="82004"/>
                  </a:lnTo>
                  <a:lnTo>
                    <a:pt x="340175" y="48098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133635" y="4372376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4270812" y="4409947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119970" y="5498083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753985" y="3251710"/>
            <a:ext cx="431800" cy="450850"/>
            <a:chOff x="6753985" y="3251710"/>
            <a:chExt cx="431800" cy="450850"/>
          </a:xfrm>
        </p:grpSpPr>
        <p:sp>
          <p:nvSpPr>
            <p:cNvPr id="29" name="object 29" descr=""/>
            <p:cNvSpPr/>
            <p:nvPr/>
          </p:nvSpPr>
          <p:spPr>
            <a:xfrm>
              <a:off x="6760335" y="325806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9"/>
                  </a:lnTo>
                  <a:lnTo>
                    <a:pt x="45976" y="82004"/>
                  </a:lnTo>
                  <a:lnTo>
                    <a:pt x="21271" y="122656"/>
                  </a:lnTo>
                  <a:lnTo>
                    <a:pt x="5527" y="168740"/>
                  </a:lnTo>
                  <a:lnTo>
                    <a:pt x="0" y="218941"/>
                  </a:lnTo>
                  <a:lnTo>
                    <a:pt x="5527" y="269142"/>
                  </a:lnTo>
                  <a:lnTo>
                    <a:pt x="21271" y="315226"/>
                  </a:lnTo>
                  <a:lnTo>
                    <a:pt x="45976" y="355877"/>
                  </a:lnTo>
                  <a:lnTo>
                    <a:pt x="78386" y="389783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3"/>
                  </a:lnTo>
                  <a:lnTo>
                    <a:pt x="372585" y="355877"/>
                  </a:lnTo>
                  <a:lnTo>
                    <a:pt x="397291" y="315226"/>
                  </a:lnTo>
                  <a:lnTo>
                    <a:pt x="413035" y="269142"/>
                  </a:lnTo>
                  <a:lnTo>
                    <a:pt x="418562" y="218941"/>
                  </a:lnTo>
                  <a:lnTo>
                    <a:pt x="413035" y="168740"/>
                  </a:lnTo>
                  <a:lnTo>
                    <a:pt x="397291" y="122656"/>
                  </a:lnTo>
                  <a:lnTo>
                    <a:pt x="372585" y="82004"/>
                  </a:lnTo>
                  <a:lnTo>
                    <a:pt x="340175" y="48099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760335" y="325806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6897513" y="3294379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102277" y="1557020"/>
            <a:ext cx="394462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379095" marR="5080" indent="-367030">
              <a:lnSpc>
                <a:spcPts val="2110"/>
              </a:lnSpc>
              <a:spcBef>
                <a:spcPts val="210"/>
              </a:spcBef>
              <a:tabLst>
                <a:tab pos="354965" algn="l"/>
              </a:tabLst>
            </a:pPr>
            <a:r>
              <a:rPr dirty="0" sz="1800" spc="-25">
                <a:latin typeface="Calibri"/>
                <a:cs typeface="Calibri"/>
              </a:rPr>
              <a:t>1.</a:t>
            </a:r>
            <a:r>
              <a:rPr dirty="0" sz="1800">
                <a:latin typeface="Calibri"/>
                <a:cs typeface="Calibri"/>
              </a:rPr>
              <a:t>	</a:t>
            </a: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5"/>
              </a:rPr>
              <a:t>Himanshu.rana@outlook.com</a:t>
            </a:r>
            <a:r>
              <a:rPr dirty="0" sz="1800" spc="-3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initiates </a:t>
            </a:r>
            <a:r>
              <a:rPr dirty="0" sz="1800">
                <a:latin typeface="Calibri"/>
                <a:cs typeface="Calibri"/>
              </a:rPr>
              <a:t>access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PowerBI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app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124338" y="2386076"/>
            <a:ext cx="3881754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27025" marR="5080" indent="-314325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latin typeface="Calibri"/>
                <a:cs typeface="Calibri"/>
              </a:rPr>
              <a:t>2.</a:t>
            </a:r>
            <a:r>
              <a:rPr dirty="0" sz="1800" spc="3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finds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has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been </a:t>
            </a:r>
            <a:r>
              <a:rPr dirty="0" sz="1800" spc="-10">
                <a:latin typeface="Calibri"/>
                <a:cs typeface="Calibri"/>
              </a:rPr>
              <a:t>invited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124338" y="3212084"/>
            <a:ext cx="389826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79095" marR="5080" indent="-367030">
              <a:lnSpc>
                <a:spcPts val="2090"/>
              </a:lnSpc>
              <a:spcBef>
                <a:spcPts val="225"/>
              </a:spcBef>
              <a:tabLst>
                <a:tab pos="354965" algn="l"/>
              </a:tabLst>
            </a:pPr>
            <a:r>
              <a:rPr dirty="0" sz="1800" spc="-25">
                <a:latin typeface="Calibri"/>
                <a:cs typeface="Calibri"/>
              </a:rPr>
              <a:t>3.</a:t>
            </a:r>
            <a:r>
              <a:rPr dirty="0" sz="1800">
                <a:latin typeface="Calibri"/>
                <a:cs typeface="Calibri"/>
              </a:rPr>
              <a:t>	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sends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user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Microsoft </a:t>
            </a:r>
            <a:r>
              <a:rPr dirty="0" sz="1800">
                <a:latin typeface="Calibri"/>
                <a:cs typeface="Calibri"/>
              </a:rPr>
              <a:t>to </a:t>
            </a:r>
            <a:r>
              <a:rPr dirty="0" sz="1800" spc="-10">
                <a:latin typeface="Calibri"/>
                <a:cs typeface="Calibri"/>
              </a:rPr>
              <a:t>Sign-</a:t>
            </a:r>
            <a:r>
              <a:rPr dirty="0" sz="1800" spc="-25"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124338" y="4035044"/>
            <a:ext cx="371856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379095" marR="5080" indent="-367030">
              <a:lnSpc>
                <a:spcPts val="2110"/>
              </a:lnSpc>
              <a:spcBef>
                <a:spcPts val="210"/>
              </a:spcBef>
              <a:tabLst>
                <a:tab pos="354965" algn="l"/>
              </a:tabLst>
            </a:pPr>
            <a:r>
              <a:rPr dirty="0" sz="1800" spc="-25">
                <a:latin typeface="Calibri"/>
                <a:cs typeface="Calibri"/>
              </a:rPr>
              <a:t>4.</a:t>
            </a:r>
            <a:r>
              <a:rPr dirty="0" sz="1800">
                <a:latin typeface="Calibri"/>
                <a:cs typeface="Calibri"/>
              </a:rPr>
              <a:t>	Microsoft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Accounts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returns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token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to </a:t>
            </a:r>
            <a:r>
              <a:rPr dirty="0" sz="1800" spc="-10">
                <a:latin typeface="Calibri"/>
                <a:cs typeface="Calibri"/>
              </a:rPr>
              <a:t>Yampanet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124338" y="4772659"/>
            <a:ext cx="34817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dirty="0" sz="1800" spc="-25">
                <a:latin typeface="Calibri"/>
                <a:cs typeface="Calibri"/>
              </a:rPr>
              <a:t>5.</a:t>
            </a:r>
            <a:r>
              <a:rPr dirty="0" sz="1800">
                <a:latin typeface="Calibri"/>
                <a:cs typeface="Calibri"/>
              </a:rPr>
              <a:t>	Himanshu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gains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access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833488" y="3920581"/>
            <a:ext cx="2445385" cy="2023745"/>
            <a:chOff x="833488" y="3920581"/>
            <a:chExt cx="2445385" cy="2023745"/>
          </a:xfrm>
        </p:grpSpPr>
        <p:sp>
          <p:nvSpPr>
            <p:cNvPr id="38" name="object 38" descr=""/>
            <p:cNvSpPr/>
            <p:nvPr/>
          </p:nvSpPr>
          <p:spPr>
            <a:xfrm>
              <a:off x="839838" y="3926931"/>
              <a:ext cx="2432685" cy="2011045"/>
            </a:xfrm>
            <a:custGeom>
              <a:avLst/>
              <a:gdLst/>
              <a:ahLst/>
              <a:cxnLst/>
              <a:rect l="l" t="t" r="r" b="b"/>
              <a:pathLst>
                <a:path w="2432685" h="2011045">
                  <a:moveTo>
                    <a:pt x="1216058" y="0"/>
                  </a:moveTo>
                  <a:lnTo>
                    <a:pt x="0" y="2010562"/>
                  </a:lnTo>
                  <a:lnTo>
                    <a:pt x="2432116" y="2010562"/>
                  </a:lnTo>
                  <a:lnTo>
                    <a:pt x="121605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39838" y="3926931"/>
              <a:ext cx="2432685" cy="2011045"/>
            </a:xfrm>
            <a:custGeom>
              <a:avLst/>
              <a:gdLst/>
              <a:ahLst/>
              <a:cxnLst/>
              <a:rect l="l" t="t" r="r" b="b"/>
              <a:pathLst>
                <a:path w="2432685" h="2011045">
                  <a:moveTo>
                    <a:pt x="0" y="2010563"/>
                  </a:moveTo>
                  <a:lnTo>
                    <a:pt x="1216059" y="0"/>
                  </a:lnTo>
                  <a:lnTo>
                    <a:pt x="2432117" y="2010563"/>
                  </a:lnTo>
                  <a:lnTo>
                    <a:pt x="0" y="201056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134875" y="5461508"/>
            <a:ext cx="18237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Microsoft</a:t>
            </a:r>
            <a:r>
              <a:rPr dirty="0" sz="18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Accounts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0906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Collaboration</a:t>
            </a:r>
            <a:r>
              <a:rPr dirty="0" spc="-110"/>
              <a:t> </a:t>
            </a:r>
            <a:r>
              <a:rPr dirty="0"/>
              <a:t>with</a:t>
            </a:r>
            <a:r>
              <a:rPr dirty="0" spc="-120"/>
              <a:t> </a:t>
            </a:r>
            <a:r>
              <a:rPr dirty="0">
                <a:solidFill>
                  <a:srgbClr val="FF0000"/>
                </a:solidFill>
              </a:rPr>
              <a:t>Azure</a:t>
            </a:r>
            <a:r>
              <a:rPr dirty="0" spc="-105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AD</a:t>
            </a:r>
            <a:r>
              <a:rPr dirty="0" spc="-114">
                <a:solidFill>
                  <a:srgbClr val="FF0000"/>
                </a:solidFill>
              </a:rPr>
              <a:t> </a:t>
            </a:r>
            <a:r>
              <a:rPr dirty="0" spc="-10"/>
              <a:t>Partners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136" y="1700783"/>
            <a:ext cx="886968" cy="9235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9215" y="1517903"/>
            <a:ext cx="1051560" cy="114909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398008" y="2850592"/>
            <a:ext cx="2466340" cy="3056890"/>
            <a:chOff x="5398008" y="2850592"/>
            <a:chExt cx="2466340" cy="305689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08" y="4175760"/>
              <a:ext cx="2465832" cy="17312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208154" y="2850603"/>
              <a:ext cx="462280" cy="1325880"/>
            </a:xfrm>
            <a:custGeom>
              <a:avLst/>
              <a:gdLst/>
              <a:ahLst/>
              <a:cxnLst/>
              <a:rect l="l" t="t" r="r" b="b"/>
              <a:pathLst>
                <a:path w="462279" h="1325879">
                  <a:moveTo>
                    <a:pt x="76200" y="1249464"/>
                  </a:moveTo>
                  <a:lnTo>
                    <a:pt x="50800" y="1249464"/>
                  </a:lnTo>
                  <a:lnTo>
                    <a:pt x="50800" y="0"/>
                  </a:lnTo>
                  <a:lnTo>
                    <a:pt x="25400" y="0"/>
                  </a:lnTo>
                  <a:lnTo>
                    <a:pt x="25400" y="1249464"/>
                  </a:lnTo>
                  <a:lnTo>
                    <a:pt x="0" y="1249464"/>
                  </a:lnTo>
                  <a:lnTo>
                    <a:pt x="38100" y="1325664"/>
                  </a:lnTo>
                  <a:lnTo>
                    <a:pt x="69850" y="1262164"/>
                  </a:lnTo>
                  <a:lnTo>
                    <a:pt x="76200" y="1249464"/>
                  </a:lnTo>
                  <a:close/>
                </a:path>
                <a:path w="462279" h="1325879">
                  <a:moveTo>
                    <a:pt x="461772" y="76200"/>
                  </a:moveTo>
                  <a:lnTo>
                    <a:pt x="455422" y="63500"/>
                  </a:lnTo>
                  <a:lnTo>
                    <a:pt x="423672" y="0"/>
                  </a:lnTo>
                  <a:lnTo>
                    <a:pt x="385572" y="76200"/>
                  </a:lnTo>
                  <a:lnTo>
                    <a:pt x="410972" y="76200"/>
                  </a:lnTo>
                  <a:lnTo>
                    <a:pt x="410972" y="1232001"/>
                  </a:lnTo>
                  <a:lnTo>
                    <a:pt x="436372" y="1232001"/>
                  </a:lnTo>
                  <a:lnTo>
                    <a:pt x="436372" y="76200"/>
                  </a:lnTo>
                  <a:lnTo>
                    <a:pt x="461772" y="762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24075" y="320678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9"/>
                  </a:lnTo>
                  <a:lnTo>
                    <a:pt x="45976" y="82004"/>
                  </a:lnTo>
                  <a:lnTo>
                    <a:pt x="21271" y="122656"/>
                  </a:lnTo>
                  <a:lnTo>
                    <a:pt x="5527" y="168740"/>
                  </a:lnTo>
                  <a:lnTo>
                    <a:pt x="0" y="218941"/>
                  </a:lnTo>
                  <a:lnTo>
                    <a:pt x="5527" y="269142"/>
                  </a:lnTo>
                  <a:lnTo>
                    <a:pt x="21271" y="315226"/>
                  </a:lnTo>
                  <a:lnTo>
                    <a:pt x="45976" y="355877"/>
                  </a:lnTo>
                  <a:lnTo>
                    <a:pt x="78386" y="389783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3"/>
                  </a:lnTo>
                  <a:lnTo>
                    <a:pt x="372585" y="355877"/>
                  </a:lnTo>
                  <a:lnTo>
                    <a:pt x="397291" y="315226"/>
                  </a:lnTo>
                  <a:lnTo>
                    <a:pt x="413035" y="269142"/>
                  </a:lnTo>
                  <a:lnTo>
                    <a:pt x="418562" y="218941"/>
                  </a:lnTo>
                  <a:lnTo>
                    <a:pt x="413035" y="168740"/>
                  </a:lnTo>
                  <a:lnTo>
                    <a:pt x="397291" y="122656"/>
                  </a:lnTo>
                  <a:lnTo>
                    <a:pt x="372585" y="82004"/>
                  </a:lnTo>
                  <a:lnTo>
                    <a:pt x="340175" y="48099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724075" y="320678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6383" y="4175759"/>
            <a:ext cx="2465831" cy="173126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822134" y="5924803"/>
            <a:ext cx="162179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69545" marR="5080" indent="-157480">
              <a:lnSpc>
                <a:spcPts val="2110"/>
              </a:lnSpc>
              <a:spcBef>
                <a:spcPts val="210"/>
              </a:spcBef>
            </a:pPr>
            <a:r>
              <a:rPr dirty="0" sz="1800">
                <a:latin typeface="Calibri"/>
                <a:cs typeface="Calibri"/>
              </a:rPr>
              <a:t>Inviting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AD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Org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09352" y="5924803"/>
            <a:ext cx="162750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17475" marR="5080" indent="-104775">
              <a:lnSpc>
                <a:spcPts val="2110"/>
              </a:lnSpc>
              <a:spcBef>
                <a:spcPts val="210"/>
              </a:spcBef>
            </a:pPr>
            <a:r>
              <a:rPr dirty="0" sz="1800">
                <a:latin typeface="Calibri"/>
                <a:cs typeface="Calibri"/>
              </a:rPr>
              <a:t>Partner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35">
                <a:latin typeface="Calibri"/>
                <a:cs typeface="Calibri"/>
              </a:rPr>
              <a:t>AD </a:t>
            </a:r>
            <a:r>
              <a:rPr dirty="0" sz="1800">
                <a:latin typeface="Calibri"/>
                <a:cs typeface="Calibri"/>
              </a:rPr>
              <a:t>Kcloudsol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Org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09352" y="2684779"/>
            <a:ext cx="1941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  <a:hlinkClick r:id="rId6"/>
              </a:rPr>
              <a:t>josh@kcloudsol.com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820473" y="2054717"/>
            <a:ext cx="2743200" cy="76200"/>
          </a:xfrm>
          <a:custGeom>
            <a:avLst/>
            <a:gdLst/>
            <a:ahLst/>
            <a:cxnLst/>
            <a:rect l="l" t="t" r="r" b="b"/>
            <a:pathLst>
              <a:path w="2743200" h="76200">
                <a:moveTo>
                  <a:pt x="2667000" y="0"/>
                </a:moveTo>
                <a:lnTo>
                  <a:pt x="2667000" y="76200"/>
                </a:lnTo>
                <a:lnTo>
                  <a:pt x="2717800" y="50800"/>
                </a:lnTo>
                <a:lnTo>
                  <a:pt x="2679705" y="50800"/>
                </a:lnTo>
                <a:lnTo>
                  <a:pt x="2679705" y="25400"/>
                </a:lnTo>
                <a:lnTo>
                  <a:pt x="2717800" y="25400"/>
                </a:lnTo>
                <a:lnTo>
                  <a:pt x="2667000" y="0"/>
                </a:lnTo>
                <a:close/>
              </a:path>
              <a:path w="2743200" h="76200">
                <a:moveTo>
                  <a:pt x="26670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2667000" y="50800"/>
                </a:lnTo>
                <a:lnTo>
                  <a:pt x="2667000" y="25400"/>
                </a:lnTo>
                <a:close/>
              </a:path>
              <a:path w="2743200" h="76200">
                <a:moveTo>
                  <a:pt x="2717800" y="25400"/>
                </a:moveTo>
                <a:lnTo>
                  <a:pt x="2679705" y="25400"/>
                </a:lnTo>
                <a:lnTo>
                  <a:pt x="2679705" y="50800"/>
                </a:lnTo>
                <a:lnTo>
                  <a:pt x="2717800" y="50800"/>
                </a:lnTo>
                <a:lnTo>
                  <a:pt x="2743200" y="38100"/>
                </a:lnTo>
                <a:lnTo>
                  <a:pt x="2717800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374264" y="4907388"/>
            <a:ext cx="1867535" cy="76200"/>
          </a:xfrm>
          <a:custGeom>
            <a:avLst/>
            <a:gdLst/>
            <a:ahLst/>
            <a:cxnLst/>
            <a:rect l="l" t="t" r="r" b="b"/>
            <a:pathLst>
              <a:path w="18675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867535" h="76200">
                <a:moveTo>
                  <a:pt x="76200" y="25400"/>
                </a:moveTo>
                <a:lnTo>
                  <a:pt x="63501" y="25400"/>
                </a:ln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867535" h="76200">
                <a:moveTo>
                  <a:pt x="1867435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867435" y="50800"/>
                </a:lnTo>
                <a:lnTo>
                  <a:pt x="1867435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3400455" y="5345269"/>
            <a:ext cx="1841500" cy="560705"/>
            <a:chOff x="3400455" y="5345269"/>
            <a:chExt cx="1841500" cy="560705"/>
          </a:xfrm>
        </p:grpSpPr>
        <p:sp>
          <p:nvSpPr>
            <p:cNvPr id="17" name="object 17" descr=""/>
            <p:cNvSpPr/>
            <p:nvPr/>
          </p:nvSpPr>
          <p:spPr>
            <a:xfrm>
              <a:off x="3400455" y="5345269"/>
              <a:ext cx="1841500" cy="76200"/>
            </a:xfrm>
            <a:custGeom>
              <a:avLst/>
              <a:gdLst/>
              <a:ahLst/>
              <a:cxnLst/>
              <a:rect l="l" t="t" r="r" b="b"/>
              <a:pathLst>
                <a:path w="1841500" h="76200">
                  <a:moveTo>
                    <a:pt x="1765045" y="0"/>
                  </a:moveTo>
                  <a:lnTo>
                    <a:pt x="1765045" y="76199"/>
                  </a:lnTo>
                  <a:lnTo>
                    <a:pt x="1815845" y="50799"/>
                  </a:lnTo>
                  <a:lnTo>
                    <a:pt x="1777744" y="50799"/>
                  </a:lnTo>
                  <a:lnTo>
                    <a:pt x="1777744" y="25399"/>
                  </a:lnTo>
                  <a:lnTo>
                    <a:pt x="1815845" y="25399"/>
                  </a:lnTo>
                  <a:lnTo>
                    <a:pt x="1765045" y="0"/>
                  </a:lnTo>
                  <a:close/>
                </a:path>
                <a:path w="1841500" h="76200">
                  <a:moveTo>
                    <a:pt x="1765045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1765045" y="50799"/>
                  </a:lnTo>
                  <a:lnTo>
                    <a:pt x="1765045" y="25399"/>
                  </a:lnTo>
                  <a:close/>
                </a:path>
                <a:path w="1841500" h="76200">
                  <a:moveTo>
                    <a:pt x="1815845" y="25399"/>
                  </a:moveTo>
                  <a:lnTo>
                    <a:pt x="1777744" y="25399"/>
                  </a:lnTo>
                  <a:lnTo>
                    <a:pt x="1777744" y="50799"/>
                  </a:lnTo>
                  <a:lnTo>
                    <a:pt x="1815845" y="50799"/>
                  </a:lnTo>
                  <a:lnTo>
                    <a:pt x="1841245" y="38099"/>
                  </a:lnTo>
                  <a:lnTo>
                    <a:pt x="1815845" y="2539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982792" y="546129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8"/>
                  </a:lnTo>
                  <a:lnTo>
                    <a:pt x="45976" y="82004"/>
                  </a:lnTo>
                  <a:lnTo>
                    <a:pt x="21271" y="122656"/>
                  </a:lnTo>
                  <a:lnTo>
                    <a:pt x="5527" y="168739"/>
                  </a:lnTo>
                  <a:lnTo>
                    <a:pt x="0" y="218940"/>
                  </a:lnTo>
                  <a:lnTo>
                    <a:pt x="5527" y="269141"/>
                  </a:lnTo>
                  <a:lnTo>
                    <a:pt x="21271" y="315225"/>
                  </a:lnTo>
                  <a:lnTo>
                    <a:pt x="45976" y="355877"/>
                  </a:lnTo>
                  <a:lnTo>
                    <a:pt x="78386" y="389782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2"/>
                  </a:lnTo>
                  <a:lnTo>
                    <a:pt x="372585" y="355877"/>
                  </a:lnTo>
                  <a:lnTo>
                    <a:pt x="397291" y="315225"/>
                  </a:lnTo>
                  <a:lnTo>
                    <a:pt x="413035" y="269141"/>
                  </a:lnTo>
                  <a:lnTo>
                    <a:pt x="418562" y="218940"/>
                  </a:lnTo>
                  <a:lnTo>
                    <a:pt x="413035" y="168739"/>
                  </a:lnTo>
                  <a:lnTo>
                    <a:pt x="397291" y="122656"/>
                  </a:lnTo>
                  <a:lnTo>
                    <a:pt x="372585" y="82004"/>
                  </a:lnTo>
                  <a:lnTo>
                    <a:pt x="340175" y="48098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982792" y="546129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767160" y="1513357"/>
            <a:ext cx="431800" cy="450850"/>
            <a:chOff x="3767160" y="1513357"/>
            <a:chExt cx="431800" cy="450850"/>
          </a:xfrm>
        </p:grpSpPr>
        <p:sp>
          <p:nvSpPr>
            <p:cNvPr id="21" name="object 21" descr=""/>
            <p:cNvSpPr/>
            <p:nvPr/>
          </p:nvSpPr>
          <p:spPr>
            <a:xfrm>
              <a:off x="3773510" y="1519707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8"/>
                  </a:lnTo>
                  <a:lnTo>
                    <a:pt x="45976" y="82004"/>
                  </a:lnTo>
                  <a:lnTo>
                    <a:pt x="21271" y="122655"/>
                  </a:lnTo>
                  <a:lnTo>
                    <a:pt x="5527" y="168739"/>
                  </a:lnTo>
                  <a:lnTo>
                    <a:pt x="0" y="218940"/>
                  </a:lnTo>
                  <a:lnTo>
                    <a:pt x="5527" y="269141"/>
                  </a:lnTo>
                  <a:lnTo>
                    <a:pt x="21271" y="315225"/>
                  </a:lnTo>
                  <a:lnTo>
                    <a:pt x="45976" y="355877"/>
                  </a:lnTo>
                  <a:lnTo>
                    <a:pt x="78386" y="389782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2"/>
                  </a:lnTo>
                  <a:lnTo>
                    <a:pt x="372585" y="355877"/>
                  </a:lnTo>
                  <a:lnTo>
                    <a:pt x="397291" y="315225"/>
                  </a:lnTo>
                  <a:lnTo>
                    <a:pt x="413035" y="269141"/>
                  </a:lnTo>
                  <a:lnTo>
                    <a:pt x="418562" y="218940"/>
                  </a:lnTo>
                  <a:lnTo>
                    <a:pt x="413035" y="168739"/>
                  </a:lnTo>
                  <a:lnTo>
                    <a:pt x="397291" y="122655"/>
                  </a:lnTo>
                  <a:lnTo>
                    <a:pt x="372585" y="82004"/>
                  </a:lnTo>
                  <a:lnTo>
                    <a:pt x="340175" y="48098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773510" y="1519707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910688" y="1557020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861253" y="3245611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4127285" y="4366026"/>
            <a:ext cx="431800" cy="450850"/>
            <a:chOff x="4127285" y="4366026"/>
            <a:chExt cx="431800" cy="450850"/>
          </a:xfrm>
        </p:grpSpPr>
        <p:sp>
          <p:nvSpPr>
            <p:cNvPr id="26" name="object 26" descr=""/>
            <p:cNvSpPr/>
            <p:nvPr/>
          </p:nvSpPr>
          <p:spPr>
            <a:xfrm>
              <a:off x="4133635" y="4372376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8"/>
                  </a:lnTo>
                  <a:lnTo>
                    <a:pt x="45976" y="82004"/>
                  </a:lnTo>
                  <a:lnTo>
                    <a:pt x="21271" y="122655"/>
                  </a:lnTo>
                  <a:lnTo>
                    <a:pt x="5527" y="168739"/>
                  </a:lnTo>
                  <a:lnTo>
                    <a:pt x="0" y="218940"/>
                  </a:lnTo>
                  <a:lnTo>
                    <a:pt x="5527" y="269141"/>
                  </a:lnTo>
                  <a:lnTo>
                    <a:pt x="21271" y="315225"/>
                  </a:lnTo>
                  <a:lnTo>
                    <a:pt x="45976" y="355877"/>
                  </a:lnTo>
                  <a:lnTo>
                    <a:pt x="78386" y="389782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2"/>
                  </a:lnTo>
                  <a:lnTo>
                    <a:pt x="372585" y="355877"/>
                  </a:lnTo>
                  <a:lnTo>
                    <a:pt x="397291" y="315225"/>
                  </a:lnTo>
                  <a:lnTo>
                    <a:pt x="413035" y="269141"/>
                  </a:lnTo>
                  <a:lnTo>
                    <a:pt x="418562" y="218940"/>
                  </a:lnTo>
                  <a:lnTo>
                    <a:pt x="413035" y="168739"/>
                  </a:lnTo>
                  <a:lnTo>
                    <a:pt x="397291" y="122655"/>
                  </a:lnTo>
                  <a:lnTo>
                    <a:pt x="372585" y="82004"/>
                  </a:lnTo>
                  <a:lnTo>
                    <a:pt x="340175" y="48098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133635" y="4372376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270812" y="4409947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119970" y="5498083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6753985" y="3251710"/>
            <a:ext cx="431800" cy="450850"/>
            <a:chOff x="6753985" y="3251710"/>
            <a:chExt cx="431800" cy="450850"/>
          </a:xfrm>
        </p:grpSpPr>
        <p:sp>
          <p:nvSpPr>
            <p:cNvPr id="31" name="object 31" descr=""/>
            <p:cNvSpPr/>
            <p:nvPr/>
          </p:nvSpPr>
          <p:spPr>
            <a:xfrm>
              <a:off x="6760335" y="325806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9"/>
                  </a:lnTo>
                  <a:lnTo>
                    <a:pt x="45976" y="82004"/>
                  </a:lnTo>
                  <a:lnTo>
                    <a:pt x="21271" y="122656"/>
                  </a:lnTo>
                  <a:lnTo>
                    <a:pt x="5527" y="168740"/>
                  </a:lnTo>
                  <a:lnTo>
                    <a:pt x="0" y="218941"/>
                  </a:lnTo>
                  <a:lnTo>
                    <a:pt x="5527" y="269142"/>
                  </a:lnTo>
                  <a:lnTo>
                    <a:pt x="21271" y="315226"/>
                  </a:lnTo>
                  <a:lnTo>
                    <a:pt x="45976" y="355877"/>
                  </a:lnTo>
                  <a:lnTo>
                    <a:pt x="78386" y="389783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3"/>
                  </a:lnTo>
                  <a:lnTo>
                    <a:pt x="372585" y="355877"/>
                  </a:lnTo>
                  <a:lnTo>
                    <a:pt x="397291" y="315226"/>
                  </a:lnTo>
                  <a:lnTo>
                    <a:pt x="413035" y="269142"/>
                  </a:lnTo>
                  <a:lnTo>
                    <a:pt x="418562" y="218941"/>
                  </a:lnTo>
                  <a:lnTo>
                    <a:pt x="413035" y="168740"/>
                  </a:lnTo>
                  <a:lnTo>
                    <a:pt x="397291" y="122656"/>
                  </a:lnTo>
                  <a:lnTo>
                    <a:pt x="372585" y="82004"/>
                  </a:lnTo>
                  <a:lnTo>
                    <a:pt x="340175" y="48099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760335" y="325806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897513" y="3294379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102277" y="1557020"/>
            <a:ext cx="398716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379095" marR="5080" indent="-367030">
              <a:lnSpc>
                <a:spcPts val="2110"/>
              </a:lnSpc>
              <a:spcBef>
                <a:spcPts val="210"/>
              </a:spcBef>
              <a:tabLst>
                <a:tab pos="354965" algn="l"/>
              </a:tabLst>
            </a:pPr>
            <a:r>
              <a:rPr dirty="0" sz="1800" spc="-25">
                <a:latin typeface="Calibri"/>
                <a:cs typeface="Calibri"/>
              </a:rPr>
              <a:t>1.</a:t>
            </a:r>
            <a:r>
              <a:rPr dirty="0" sz="1800">
                <a:latin typeface="Calibri"/>
                <a:cs typeface="Calibri"/>
              </a:rPr>
              <a:t>	</a:t>
            </a: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6"/>
              </a:rPr>
              <a:t>josh@kcloudsol.com</a:t>
            </a:r>
            <a:r>
              <a:rPr dirty="0" sz="1800" spc="-4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initiates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access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to </a:t>
            </a:r>
            <a:r>
              <a:rPr dirty="0" sz="1800">
                <a:latin typeface="Calibri"/>
                <a:cs typeface="Calibri"/>
              </a:rPr>
              <a:t>PowerBI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app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organization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124338" y="2386076"/>
            <a:ext cx="3881754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27025" marR="5080" indent="-314325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latin typeface="Calibri"/>
                <a:cs typeface="Calibri"/>
              </a:rPr>
              <a:t>2.</a:t>
            </a:r>
            <a:r>
              <a:rPr dirty="0" sz="1800" spc="3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finds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has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been </a:t>
            </a:r>
            <a:r>
              <a:rPr dirty="0" sz="1800" spc="-10">
                <a:latin typeface="Calibri"/>
                <a:cs typeface="Calibri"/>
              </a:rPr>
              <a:t>invited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124338" y="3212084"/>
            <a:ext cx="3561079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27025" marR="5080" indent="-314325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latin typeface="Calibri"/>
                <a:cs typeface="Calibri"/>
              </a:rPr>
              <a:t>3.</a:t>
            </a:r>
            <a:r>
              <a:rPr dirty="0" sz="1800" spc="3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sends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Kcloud </a:t>
            </a:r>
            <a:r>
              <a:rPr dirty="0" sz="1800">
                <a:latin typeface="Calibri"/>
                <a:cs typeface="Calibri"/>
              </a:rPr>
              <a:t>Solutions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sign-</a:t>
            </a:r>
            <a:r>
              <a:rPr dirty="0" sz="1800" spc="-25"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124338" y="4035044"/>
            <a:ext cx="37407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4.</a:t>
            </a:r>
            <a:r>
              <a:rPr dirty="0" sz="1800" spc="3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KcloudSol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returns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token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134978" y="4583683"/>
            <a:ext cx="2894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5.</a:t>
            </a:r>
            <a:r>
              <a:rPr dirty="0" sz="1800" spc="3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Josh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gains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access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5">
                <a:latin typeface="Calibri"/>
                <a:cs typeface="Calibri"/>
              </a:rPr>
              <a:t> app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0906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Collaboration</a:t>
            </a:r>
            <a:r>
              <a:rPr dirty="0" spc="-105"/>
              <a:t> </a:t>
            </a:r>
            <a:r>
              <a:rPr dirty="0"/>
              <a:t>with</a:t>
            </a:r>
            <a:r>
              <a:rPr dirty="0" spc="-120"/>
              <a:t> </a:t>
            </a:r>
            <a:r>
              <a:rPr dirty="0">
                <a:solidFill>
                  <a:srgbClr val="FF0000"/>
                </a:solidFill>
              </a:rPr>
              <a:t>Gmail</a:t>
            </a:r>
            <a:r>
              <a:rPr dirty="0" spc="-105">
                <a:solidFill>
                  <a:srgbClr val="FF0000"/>
                </a:solidFill>
              </a:rPr>
              <a:t> </a:t>
            </a:r>
            <a:r>
              <a:rPr dirty="0" spc="-10"/>
              <a:t>Guests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136" y="1700783"/>
            <a:ext cx="886968" cy="9235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9215" y="1517903"/>
            <a:ext cx="1051560" cy="114909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398008" y="2850592"/>
            <a:ext cx="2466340" cy="3056890"/>
            <a:chOff x="5398008" y="2850592"/>
            <a:chExt cx="2466340" cy="305689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08" y="4175760"/>
              <a:ext cx="2465832" cy="17312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208154" y="2850603"/>
              <a:ext cx="462280" cy="1325880"/>
            </a:xfrm>
            <a:custGeom>
              <a:avLst/>
              <a:gdLst/>
              <a:ahLst/>
              <a:cxnLst/>
              <a:rect l="l" t="t" r="r" b="b"/>
              <a:pathLst>
                <a:path w="462279" h="1325879">
                  <a:moveTo>
                    <a:pt x="76200" y="1249464"/>
                  </a:moveTo>
                  <a:lnTo>
                    <a:pt x="50800" y="1249464"/>
                  </a:lnTo>
                  <a:lnTo>
                    <a:pt x="50800" y="0"/>
                  </a:lnTo>
                  <a:lnTo>
                    <a:pt x="25400" y="0"/>
                  </a:lnTo>
                  <a:lnTo>
                    <a:pt x="25400" y="1249464"/>
                  </a:lnTo>
                  <a:lnTo>
                    <a:pt x="0" y="1249464"/>
                  </a:lnTo>
                  <a:lnTo>
                    <a:pt x="38100" y="1325664"/>
                  </a:lnTo>
                  <a:lnTo>
                    <a:pt x="69850" y="1262164"/>
                  </a:lnTo>
                  <a:lnTo>
                    <a:pt x="76200" y="1249464"/>
                  </a:lnTo>
                  <a:close/>
                </a:path>
                <a:path w="462279" h="1325879">
                  <a:moveTo>
                    <a:pt x="461772" y="76200"/>
                  </a:moveTo>
                  <a:lnTo>
                    <a:pt x="455422" y="63500"/>
                  </a:lnTo>
                  <a:lnTo>
                    <a:pt x="423672" y="0"/>
                  </a:lnTo>
                  <a:lnTo>
                    <a:pt x="385572" y="76200"/>
                  </a:lnTo>
                  <a:lnTo>
                    <a:pt x="410972" y="76200"/>
                  </a:lnTo>
                  <a:lnTo>
                    <a:pt x="410972" y="1232001"/>
                  </a:lnTo>
                  <a:lnTo>
                    <a:pt x="436372" y="1232001"/>
                  </a:lnTo>
                  <a:lnTo>
                    <a:pt x="436372" y="76200"/>
                  </a:lnTo>
                  <a:lnTo>
                    <a:pt x="461772" y="762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24075" y="320678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9"/>
                  </a:lnTo>
                  <a:lnTo>
                    <a:pt x="45976" y="82004"/>
                  </a:lnTo>
                  <a:lnTo>
                    <a:pt x="21271" y="122656"/>
                  </a:lnTo>
                  <a:lnTo>
                    <a:pt x="5527" y="168740"/>
                  </a:lnTo>
                  <a:lnTo>
                    <a:pt x="0" y="218941"/>
                  </a:lnTo>
                  <a:lnTo>
                    <a:pt x="5527" y="269142"/>
                  </a:lnTo>
                  <a:lnTo>
                    <a:pt x="21271" y="315226"/>
                  </a:lnTo>
                  <a:lnTo>
                    <a:pt x="45976" y="355877"/>
                  </a:lnTo>
                  <a:lnTo>
                    <a:pt x="78386" y="389783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3"/>
                  </a:lnTo>
                  <a:lnTo>
                    <a:pt x="372585" y="355877"/>
                  </a:lnTo>
                  <a:lnTo>
                    <a:pt x="397291" y="315226"/>
                  </a:lnTo>
                  <a:lnTo>
                    <a:pt x="413035" y="269142"/>
                  </a:lnTo>
                  <a:lnTo>
                    <a:pt x="418562" y="218941"/>
                  </a:lnTo>
                  <a:lnTo>
                    <a:pt x="413035" y="168740"/>
                  </a:lnTo>
                  <a:lnTo>
                    <a:pt x="397291" y="122656"/>
                  </a:lnTo>
                  <a:lnTo>
                    <a:pt x="372585" y="82004"/>
                  </a:lnTo>
                  <a:lnTo>
                    <a:pt x="340175" y="48099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724075" y="320678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822134" y="5924803"/>
            <a:ext cx="162179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69545" marR="5080" indent="-157480">
              <a:lnSpc>
                <a:spcPts val="2110"/>
              </a:lnSpc>
              <a:spcBef>
                <a:spcPts val="210"/>
              </a:spcBef>
            </a:pPr>
            <a:r>
              <a:rPr dirty="0" sz="1800">
                <a:latin typeface="Calibri"/>
                <a:cs typeface="Calibri"/>
              </a:rPr>
              <a:t>Inviting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Azure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AD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Org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09352" y="2684779"/>
            <a:ext cx="2259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  <a:hlinkClick r:id="rId5"/>
              </a:rPr>
              <a:t>Sylvain.cort@gmail.com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820473" y="2054717"/>
            <a:ext cx="2743200" cy="76200"/>
          </a:xfrm>
          <a:custGeom>
            <a:avLst/>
            <a:gdLst/>
            <a:ahLst/>
            <a:cxnLst/>
            <a:rect l="l" t="t" r="r" b="b"/>
            <a:pathLst>
              <a:path w="2743200" h="76200">
                <a:moveTo>
                  <a:pt x="2667000" y="0"/>
                </a:moveTo>
                <a:lnTo>
                  <a:pt x="2667000" y="76200"/>
                </a:lnTo>
                <a:lnTo>
                  <a:pt x="2717800" y="50800"/>
                </a:lnTo>
                <a:lnTo>
                  <a:pt x="2679705" y="50800"/>
                </a:lnTo>
                <a:lnTo>
                  <a:pt x="2679705" y="25400"/>
                </a:lnTo>
                <a:lnTo>
                  <a:pt x="2717800" y="25400"/>
                </a:lnTo>
                <a:lnTo>
                  <a:pt x="2667000" y="0"/>
                </a:lnTo>
                <a:close/>
              </a:path>
              <a:path w="2743200" h="76200">
                <a:moveTo>
                  <a:pt x="26670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2667000" y="50800"/>
                </a:lnTo>
                <a:lnTo>
                  <a:pt x="2667000" y="25400"/>
                </a:lnTo>
                <a:close/>
              </a:path>
              <a:path w="2743200" h="76200">
                <a:moveTo>
                  <a:pt x="2717800" y="25400"/>
                </a:moveTo>
                <a:lnTo>
                  <a:pt x="2679705" y="25400"/>
                </a:lnTo>
                <a:lnTo>
                  <a:pt x="2679705" y="50800"/>
                </a:lnTo>
                <a:lnTo>
                  <a:pt x="2717800" y="50800"/>
                </a:lnTo>
                <a:lnTo>
                  <a:pt x="2743200" y="38100"/>
                </a:lnTo>
                <a:lnTo>
                  <a:pt x="2717800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374264" y="4907388"/>
            <a:ext cx="1867535" cy="76200"/>
          </a:xfrm>
          <a:custGeom>
            <a:avLst/>
            <a:gdLst/>
            <a:ahLst/>
            <a:cxnLst/>
            <a:rect l="l" t="t" r="r" b="b"/>
            <a:pathLst>
              <a:path w="18675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867535" h="76200">
                <a:moveTo>
                  <a:pt x="76200" y="25400"/>
                </a:moveTo>
                <a:lnTo>
                  <a:pt x="63501" y="25400"/>
                </a:ln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867535" h="76200">
                <a:moveTo>
                  <a:pt x="1867435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867435" y="50800"/>
                </a:lnTo>
                <a:lnTo>
                  <a:pt x="1867435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3400455" y="5345269"/>
            <a:ext cx="1841500" cy="560705"/>
            <a:chOff x="3400455" y="5345269"/>
            <a:chExt cx="1841500" cy="560705"/>
          </a:xfrm>
        </p:grpSpPr>
        <p:sp>
          <p:nvSpPr>
            <p:cNvPr id="15" name="object 15" descr=""/>
            <p:cNvSpPr/>
            <p:nvPr/>
          </p:nvSpPr>
          <p:spPr>
            <a:xfrm>
              <a:off x="3400455" y="5345269"/>
              <a:ext cx="1841500" cy="76200"/>
            </a:xfrm>
            <a:custGeom>
              <a:avLst/>
              <a:gdLst/>
              <a:ahLst/>
              <a:cxnLst/>
              <a:rect l="l" t="t" r="r" b="b"/>
              <a:pathLst>
                <a:path w="1841500" h="76200">
                  <a:moveTo>
                    <a:pt x="1765045" y="0"/>
                  </a:moveTo>
                  <a:lnTo>
                    <a:pt x="1765045" y="76199"/>
                  </a:lnTo>
                  <a:lnTo>
                    <a:pt x="1815845" y="50799"/>
                  </a:lnTo>
                  <a:lnTo>
                    <a:pt x="1777744" y="50799"/>
                  </a:lnTo>
                  <a:lnTo>
                    <a:pt x="1777744" y="25399"/>
                  </a:lnTo>
                  <a:lnTo>
                    <a:pt x="1815845" y="25399"/>
                  </a:lnTo>
                  <a:lnTo>
                    <a:pt x="1765045" y="0"/>
                  </a:lnTo>
                  <a:close/>
                </a:path>
                <a:path w="1841500" h="76200">
                  <a:moveTo>
                    <a:pt x="1765045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1765045" y="50799"/>
                  </a:lnTo>
                  <a:lnTo>
                    <a:pt x="1765045" y="25399"/>
                  </a:lnTo>
                  <a:close/>
                </a:path>
                <a:path w="1841500" h="76200">
                  <a:moveTo>
                    <a:pt x="1815845" y="25399"/>
                  </a:moveTo>
                  <a:lnTo>
                    <a:pt x="1777744" y="25399"/>
                  </a:lnTo>
                  <a:lnTo>
                    <a:pt x="1777744" y="50799"/>
                  </a:lnTo>
                  <a:lnTo>
                    <a:pt x="1815845" y="50799"/>
                  </a:lnTo>
                  <a:lnTo>
                    <a:pt x="1841245" y="38099"/>
                  </a:lnTo>
                  <a:lnTo>
                    <a:pt x="1815845" y="2539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982792" y="546129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8"/>
                  </a:lnTo>
                  <a:lnTo>
                    <a:pt x="45976" y="82004"/>
                  </a:lnTo>
                  <a:lnTo>
                    <a:pt x="21271" y="122656"/>
                  </a:lnTo>
                  <a:lnTo>
                    <a:pt x="5527" y="168739"/>
                  </a:lnTo>
                  <a:lnTo>
                    <a:pt x="0" y="218940"/>
                  </a:lnTo>
                  <a:lnTo>
                    <a:pt x="5527" y="269141"/>
                  </a:lnTo>
                  <a:lnTo>
                    <a:pt x="21271" y="315225"/>
                  </a:lnTo>
                  <a:lnTo>
                    <a:pt x="45976" y="355877"/>
                  </a:lnTo>
                  <a:lnTo>
                    <a:pt x="78386" y="389782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2"/>
                  </a:lnTo>
                  <a:lnTo>
                    <a:pt x="372585" y="355877"/>
                  </a:lnTo>
                  <a:lnTo>
                    <a:pt x="397291" y="315225"/>
                  </a:lnTo>
                  <a:lnTo>
                    <a:pt x="413035" y="269141"/>
                  </a:lnTo>
                  <a:lnTo>
                    <a:pt x="418562" y="218940"/>
                  </a:lnTo>
                  <a:lnTo>
                    <a:pt x="413035" y="168739"/>
                  </a:lnTo>
                  <a:lnTo>
                    <a:pt x="397291" y="122656"/>
                  </a:lnTo>
                  <a:lnTo>
                    <a:pt x="372585" y="82004"/>
                  </a:lnTo>
                  <a:lnTo>
                    <a:pt x="340175" y="48098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982792" y="546129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3767160" y="1513357"/>
            <a:ext cx="431800" cy="450850"/>
            <a:chOff x="3767160" y="1513357"/>
            <a:chExt cx="431800" cy="450850"/>
          </a:xfrm>
        </p:grpSpPr>
        <p:sp>
          <p:nvSpPr>
            <p:cNvPr id="19" name="object 19" descr=""/>
            <p:cNvSpPr/>
            <p:nvPr/>
          </p:nvSpPr>
          <p:spPr>
            <a:xfrm>
              <a:off x="3773510" y="1519707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8"/>
                  </a:lnTo>
                  <a:lnTo>
                    <a:pt x="45976" y="82004"/>
                  </a:lnTo>
                  <a:lnTo>
                    <a:pt x="21271" y="122655"/>
                  </a:lnTo>
                  <a:lnTo>
                    <a:pt x="5527" y="168739"/>
                  </a:lnTo>
                  <a:lnTo>
                    <a:pt x="0" y="218940"/>
                  </a:lnTo>
                  <a:lnTo>
                    <a:pt x="5527" y="269141"/>
                  </a:lnTo>
                  <a:lnTo>
                    <a:pt x="21271" y="315225"/>
                  </a:lnTo>
                  <a:lnTo>
                    <a:pt x="45976" y="355877"/>
                  </a:lnTo>
                  <a:lnTo>
                    <a:pt x="78386" y="389782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2"/>
                  </a:lnTo>
                  <a:lnTo>
                    <a:pt x="372585" y="355877"/>
                  </a:lnTo>
                  <a:lnTo>
                    <a:pt x="397291" y="315225"/>
                  </a:lnTo>
                  <a:lnTo>
                    <a:pt x="413035" y="269141"/>
                  </a:lnTo>
                  <a:lnTo>
                    <a:pt x="418562" y="218940"/>
                  </a:lnTo>
                  <a:lnTo>
                    <a:pt x="413035" y="168739"/>
                  </a:lnTo>
                  <a:lnTo>
                    <a:pt x="397291" y="122655"/>
                  </a:lnTo>
                  <a:lnTo>
                    <a:pt x="372585" y="82004"/>
                  </a:lnTo>
                  <a:lnTo>
                    <a:pt x="340175" y="48098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773510" y="1519707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3910688" y="1557020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861253" y="3245611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127285" y="4366026"/>
            <a:ext cx="431800" cy="450850"/>
            <a:chOff x="4127285" y="4366026"/>
            <a:chExt cx="431800" cy="450850"/>
          </a:xfrm>
        </p:grpSpPr>
        <p:sp>
          <p:nvSpPr>
            <p:cNvPr id="24" name="object 24" descr=""/>
            <p:cNvSpPr/>
            <p:nvPr/>
          </p:nvSpPr>
          <p:spPr>
            <a:xfrm>
              <a:off x="4133635" y="4372376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8"/>
                  </a:lnTo>
                  <a:lnTo>
                    <a:pt x="45976" y="82004"/>
                  </a:lnTo>
                  <a:lnTo>
                    <a:pt x="21271" y="122655"/>
                  </a:lnTo>
                  <a:lnTo>
                    <a:pt x="5527" y="168739"/>
                  </a:lnTo>
                  <a:lnTo>
                    <a:pt x="0" y="218940"/>
                  </a:lnTo>
                  <a:lnTo>
                    <a:pt x="5527" y="269141"/>
                  </a:lnTo>
                  <a:lnTo>
                    <a:pt x="21271" y="315225"/>
                  </a:lnTo>
                  <a:lnTo>
                    <a:pt x="45976" y="355877"/>
                  </a:lnTo>
                  <a:lnTo>
                    <a:pt x="78386" y="389782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2"/>
                  </a:lnTo>
                  <a:lnTo>
                    <a:pt x="372585" y="355877"/>
                  </a:lnTo>
                  <a:lnTo>
                    <a:pt x="397291" y="315225"/>
                  </a:lnTo>
                  <a:lnTo>
                    <a:pt x="413035" y="269141"/>
                  </a:lnTo>
                  <a:lnTo>
                    <a:pt x="418562" y="218940"/>
                  </a:lnTo>
                  <a:lnTo>
                    <a:pt x="413035" y="168739"/>
                  </a:lnTo>
                  <a:lnTo>
                    <a:pt x="397291" y="122655"/>
                  </a:lnTo>
                  <a:lnTo>
                    <a:pt x="372585" y="82004"/>
                  </a:lnTo>
                  <a:lnTo>
                    <a:pt x="340175" y="48098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133635" y="4372376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4270812" y="4409947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119970" y="5498083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753985" y="3251710"/>
            <a:ext cx="431800" cy="450850"/>
            <a:chOff x="6753985" y="3251710"/>
            <a:chExt cx="431800" cy="450850"/>
          </a:xfrm>
        </p:grpSpPr>
        <p:sp>
          <p:nvSpPr>
            <p:cNvPr id="29" name="object 29" descr=""/>
            <p:cNvSpPr/>
            <p:nvPr/>
          </p:nvSpPr>
          <p:spPr>
            <a:xfrm>
              <a:off x="6760335" y="325806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209280" y="0"/>
                  </a:moveTo>
                  <a:lnTo>
                    <a:pt x="161294" y="5782"/>
                  </a:lnTo>
                  <a:lnTo>
                    <a:pt x="117244" y="22253"/>
                  </a:lnTo>
                  <a:lnTo>
                    <a:pt x="78386" y="48099"/>
                  </a:lnTo>
                  <a:lnTo>
                    <a:pt x="45976" y="82004"/>
                  </a:lnTo>
                  <a:lnTo>
                    <a:pt x="21271" y="122656"/>
                  </a:lnTo>
                  <a:lnTo>
                    <a:pt x="5527" y="168740"/>
                  </a:lnTo>
                  <a:lnTo>
                    <a:pt x="0" y="218941"/>
                  </a:lnTo>
                  <a:lnTo>
                    <a:pt x="5527" y="269142"/>
                  </a:lnTo>
                  <a:lnTo>
                    <a:pt x="21271" y="315226"/>
                  </a:lnTo>
                  <a:lnTo>
                    <a:pt x="45976" y="355877"/>
                  </a:lnTo>
                  <a:lnTo>
                    <a:pt x="78386" y="389783"/>
                  </a:lnTo>
                  <a:lnTo>
                    <a:pt x="117244" y="415628"/>
                  </a:lnTo>
                  <a:lnTo>
                    <a:pt x="161294" y="432099"/>
                  </a:lnTo>
                  <a:lnTo>
                    <a:pt x="209280" y="437882"/>
                  </a:lnTo>
                  <a:lnTo>
                    <a:pt x="257267" y="432099"/>
                  </a:lnTo>
                  <a:lnTo>
                    <a:pt x="301317" y="415628"/>
                  </a:lnTo>
                  <a:lnTo>
                    <a:pt x="340175" y="389783"/>
                  </a:lnTo>
                  <a:lnTo>
                    <a:pt x="372585" y="355877"/>
                  </a:lnTo>
                  <a:lnTo>
                    <a:pt x="397291" y="315226"/>
                  </a:lnTo>
                  <a:lnTo>
                    <a:pt x="413035" y="269142"/>
                  </a:lnTo>
                  <a:lnTo>
                    <a:pt x="418562" y="218941"/>
                  </a:lnTo>
                  <a:lnTo>
                    <a:pt x="413035" y="168740"/>
                  </a:lnTo>
                  <a:lnTo>
                    <a:pt x="397291" y="122656"/>
                  </a:lnTo>
                  <a:lnTo>
                    <a:pt x="372585" y="82004"/>
                  </a:lnTo>
                  <a:lnTo>
                    <a:pt x="340175" y="48099"/>
                  </a:lnTo>
                  <a:lnTo>
                    <a:pt x="301317" y="22253"/>
                  </a:lnTo>
                  <a:lnTo>
                    <a:pt x="257267" y="5782"/>
                  </a:lnTo>
                  <a:lnTo>
                    <a:pt x="20928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760335" y="3258060"/>
              <a:ext cx="419100" cy="438150"/>
            </a:xfrm>
            <a:custGeom>
              <a:avLst/>
              <a:gdLst/>
              <a:ahLst/>
              <a:cxnLst/>
              <a:rect l="l" t="t" r="r" b="b"/>
              <a:pathLst>
                <a:path w="419100" h="438150">
                  <a:moveTo>
                    <a:pt x="0" y="218941"/>
                  </a:moveTo>
                  <a:lnTo>
                    <a:pt x="5527" y="168739"/>
                  </a:lnTo>
                  <a:lnTo>
                    <a:pt x="21271" y="122656"/>
                  </a:lnTo>
                  <a:lnTo>
                    <a:pt x="45976" y="82004"/>
                  </a:lnTo>
                  <a:lnTo>
                    <a:pt x="78386" y="48098"/>
                  </a:lnTo>
                  <a:lnTo>
                    <a:pt x="117244" y="22253"/>
                  </a:lnTo>
                  <a:lnTo>
                    <a:pt x="161295" y="5782"/>
                  </a:lnTo>
                  <a:lnTo>
                    <a:pt x="209281" y="0"/>
                  </a:lnTo>
                  <a:lnTo>
                    <a:pt x="257267" y="5782"/>
                  </a:lnTo>
                  <a:lnTo>
                    <a:pt x="301318" y="22253"/>
                  </a:lnTo>
                  <a:lnTo>
                    <a:pt x="340176" y="48098"/>
                  </a:lnTo>
                  <a:lnTo>
                    <a:pt x="372586" y="82004"/>
                  </a:lnTo>
                  <a:lnTo>
                    <a:pt x="397291" y="122656"/>
                  </a:lnTo>
                  <a:lnTo>
                    <a:pt x="413035" y="168739"/>
                  </a:lnTo>
                  <a:lnTo>
                    <a:pt x="418563" y="218941"/>
                  </a:lnTo>
                  <a:lnTo>
                    <a:pt x="413035" y="269142"/>
                  </a:lnTo>
                  <a:lnTo>
                    <a:pt x="397291" y="315225"/>
                  </a:lnTo>
                  <a:lnTo>
                    <a:pt x="372586" y="355877"/>
                  </a:lnTo>
                  <a:lnTo>
                    <a:pt x="340176" y="389783"/>
                  </a:lnTo>
                  <a:lnTo>
                    <a:pt x="301318" y="415628"/>
                  </a:lnTo>
                  <a:lnTo>
                    <a:pt x="257267" y="432099"/>
                  </a:lnTo>
                  <a:lnTo>
                    <a:pt x="209281" y="437882"/>
                  </a:lnTo>
                  <a:lnTo>
                    <a:pt x="161295" y="432099"/>
                  </a:lnTo>
                  <a:lnTo>
                    <a:pt x="117244" y="415628"/>
                  </a:lnTo>
                  <a:lnTo>
                    <a:pt x="78386" y="389783"/>
                  </a:lnTo>
                  <a:lnTo>
                    <a:pt x="45976" y="355877"/>
                  </a:lnTo>
                  <a:lnTo>
                    <a:pt x="21271" y="315225"/>
                  </a:lnTo>
                  <a:lnTo>
                    <a:pt x="5527" y="269142"/>
                  </a:lnTo>
                  <a:lnTo>
                    <a:pt x="0" y="2189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6897513" y="3294379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102277" y="1557020"/>
            <a:ext cx="404114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379095" marR="5080" indent="-367030">
              <a:lnSpc>
                <a:spcPts val="2110"/>
              </a:lnSpc>
              <a:spcBef>
                <a:spcPts val="210"/>
              </a:spcBef>
              <a:tabLst>
                <a:tab pos="354965" algn="l"/>
              </a:tabLst>
            </a:pPr>
            <a:r>
              <a:rPr dirty="0" sz="1800" spc="-25">
                <a:latin typeface="Calibri"/>
                <a:cs typeface="Calibri"/>
              </a:rPr>
              <a:t>1.</a:t>
            </a:r>
            <a:r>
              <a:rPr dirty="0" sz="1800">
                <a:latin typeface="Calibri"/>
                <a:cs typeface="Calibri"/>
              </a:rPr>
              <a:t>	</a:t>
            </a: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5"/>
              </a:rPr>
              <a:t>Sylvain.cort@gmail.com</a:t>
            </a:r>
            <a:r>
              <a:rPr dirty="0" sz="1800" spc="-3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initiates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access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PowerBI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app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Org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124338" y="2386076"/>
            <a:ext cx="3881754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27025" marR="5080" indent="-314325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latin typeface="Calibri"/>
                <a:cs typeface="Calibri"/>
              </a:rPr>
              <a:t>2.</a:t>
            </a:r>
            <a:r>
              <a:rPr dirty="0" sz="1800" spc="3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finds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has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been </a:t>
            </a:r>
            <a:r>
              <a:rPr dirty="0" sz="1800" spc="-10">
                <a:latin typeface="Calibri"/>
                <a:cs typeface="Calibri"/>
              </a:rPr>
              <a:t>invited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124338" y="3212084"/>
            <a:ext cx="3596004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327025" marR="5080" indent="-314325">
              <a:lnSpc>
                <a:spcPct val="99400"/>
              </a:lnSpc>
              <a:spcBef>
                <a:spcPts val="110"/>
              </a:spcBef>
            </a:pPr>
            <a:r>
              <a:rPr dirty="0" sz="1800">
                <a:latin typeface="Calibri"/>
                <a:cs typeface="Calibri"/>
              </a:rPr>
              <a:t>3.</a:t>
            </a:r>
            <a:r>
              <a:rPr dirty="0" sz="1800" spc="3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sends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Google </a:t>
            </a:r>
            <a:r>
              <a:rPr dirty="0" sz="1800">
                <a:latin typeface="Calibri"/>
                <a:cs typeface="Calibri"/>
              </a:rPr>
              <a:t>Solutions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sign-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(only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case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of </a:t>
            </a:r>
            <a:r>
              <a:rPr dirty="0" sz="1800">
                <a:latin typeface="Calibri"/>
                <a:cs typeface="Calibri"/>
              </a:rPr>
              <a:t>direct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federation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Google)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124338" y="4318507"/>
            <a:ext cx="34975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4.</a:t>
            </a:r>
            <a:r>
              <a:rPr dirty="0" sz="1800" spc="3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Google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returns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token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Yampanet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124338" y="4854955"/>
            <a:ext cx="3131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5.</a:t>
            </a:r>
            <a:r>
              <a:rPr dirty="0" sz="1800" spc="3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Sylvain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gains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access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9303" y="4367784"/>
            <a:ext cx="1621536" cy="1661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7498" y="2591307"/>
            <a:ext cx="5726430" cy="1183640"/>
          </a:xfrm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5"/>
              </a:spcBef>
            </a:pPr>
            <a:r>
              <a:rPr dirty="0" sz="4000">
                <a:solidFill>
                  <a:srgbClr val="C55A11"/>
                </a:solidFill>
              </a:rPr>
              <a:t>Invite</a:t>
            </a:r>
            <a:r>
              <a:rPr dirty="0" sz="4000" spc="-14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external</a:t>
            </a:r>
            <a:r>
              <a:rPr dirty="0" sz="4000" spc="-13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users</a:t>
            </a:r>
            <a:r>
              <a:rPr dirty="0" sz="4000" spc="-140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for</a:t>
            </a:r>
            <a:r>
              <a:rPr dirty="0" sz="4000" spc="-140">
                <a:solidFill>
                  <a:srgbClr val="C55A11"/>
                </a:solidFill>
              </a:rPr>
              <a:t> </a:t>
            </a:r>
            <a:r>
              <a:rPr dirty="0" sz="4000" spc="-25">
                <a:solidFill>
                  <a:srgbClr val="C55A11"/>
                </a:solidFill>
              </a:rPr>
              <a:t>B2B </a:t>
            </a:r>
            <a:r>
              <a:rPr dirty="0" sz="4000" spc="-10">
                <a:solidFill>
                  <a:srgbClr val="C55A11"/>
                </a:solidFill>
              </a:rPr>
              <a:t>collaboration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011545" cy="6858000"/>
            <a:chOff x="0" y="0"/>
            <a:chExt cx="6011545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6011545" cy="6858000"/>
            </a:xfrm>
            <a:custGeom>
              <a:avLst/>
              <a:gdLst/>
              <a:ahLst/>
              <a:cxnLst/>
              <a:rect l="l" t="t" r="r" b="b"/>
              <a:pathLst>
                <a:path w="6011545" h="6858000">
                  <a:moveTo>
                    <a:pt x="6011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11332" y="6858000"/>
                  </a:lnTo>
                  <a:lnTo>
                    <a:pt x="60113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9474" y="2591307"/>
            <a:ext cx="5239385" cy="1183640"/>
          </a:xfrm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5"/>
              </a:spcBef>
            </a:pPr>
            <a:r>
              <a:rPr dirty="0" sz="4000">
                <a:solidFill>
                  <a:srgbClr val="C55A11"/>
                </a:solidFill>
              </a:rPr>
              <a:t>Add</a:t>
            </a:r>
            <a:r>
              <a:rPr dirty="0" sz="4000" spc="-60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Google</a:t>
            </a:r>
            <a:r>
              <a:rPr dirty="0" sz="4000" spc="-50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as</a:t>
            </a:r>
            <a:r>
              <a:rPr dirty="0" sz="4000" spc="-4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an</a:t>
            </a:r>
            <a:r>
              <a:rPr dirty="0" sz="4000" spc="-55">
                <a:solidFill>
                  <a:srgbClr val="C55A11"/>
                </a:solidFill>
              </a:rPr>
              <a:t> </a:t>
            </a:r>
            <a:r>
              <a:rPr dirty="0" sz="4000" spc="-10">
                <a:solidFill>
                  <a:srgbClr val="C55A11"/>
                </a:solidFill>
              </a:rPr>
              <a:t>identity </a:t>
            </a:r>
            <a:r>
              <a:rPr dirty="0" sz="4000">
                <a:solidFill>
                  <a:srgbClr val="C55A11"/>
                </a:solidFill>
              </a:rPr>
              <a:t>provider</a:t>
            </a:r>
            <a:r>
              <a:rPr dirty="0" sz="4000" spc="-8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in</a:t>
            </a:r>
            <a:r>
              <a:rPr dirty="0" sz="4000" spc="-8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Azure</a:t>
            </a:r>
            <a:r>
              <a:rPr dirty="0" sz="4000" spc="-8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AD</a:t>
            </a:r>
            <a:r>
              <a:rPr dirty="0" sz="4000" spc="-85">
                <a:solidFill>
                  <a:srgbClr val="C55A11"/>
                </a:solidFill>
              </a:rPr>
              <a:t> </a:t>
            </a:r>
            <a:r>
              <a:rPr dirty="0" sz="4000" spc="-25">
                <a:solidFill>
                  <a:srgbClr val="C55A11"/>
                </a:solidFill>
              </a:rPr>
              <a:t>B2B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827395" cy="6858000"/>
            <a:chOff x="0" y="0"/>
            <a:chExt cx="5827395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5827395" cy="6858000"/>
            </a:xfrm>
            <a:custGeom>
              <a:avLst/>
              <a:gdLst/>
              <a:ahLst/>
              <a:cxnLst/>
              <a:rect l="l" t="t" r="r" b="b"/>
              <a:pathLst>
                <a:path w="5827395" h="6858000">
                  <a:moveTo>
                    <a:pt x="582736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827363" y="6858000"/>
                  </a:lnTo>
                  <a:lnTo>
                    <a:pt x="5827363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1" y="1862327"/>
              <a:ext cx="3739896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9348" y="2338323"/>
            <a:ext cx="5915660" cy="1726564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z="4000">
                <a:solidFill>
                  <a:srgbClr val="C55A11"/>
                </a:solidFill>
              </a:rPr>
              <a:t>Enable</a:t>
            </a:r>
            <a:r>
              <a:rPr dirty="0" sz="4000" spc="-5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Email</a:t>
            </a:r>
            <a:r>
              <a:rPr dirty="0" sz="4000" spc="-50">
                <a:solidFill>
                  <a:srgbClr val="C55A11"/>
                </a:solidFill>
              </a:rPr>
              <a:t> </a:t>
            </a:r>
            <a:r>
              <a:rPr dirty="0" sz="4000" spc="-25">
                <a:solidFill>
                  <a:srgbClr val="C55A11"/>
                </a:solidFill>
              </a:rPr>
              <a:t>OTP </a:t>
            </a:r>
            <a:r>
              <a:rPr dirty="0" sz="4000" spc="-10">
                <a:solidFill>
                  <a:srgbClr val="C55A11"/>
                </a:solidFill>
              </a:rPr>
              <a:t>authentication</a:t>
            </a:r>
            <a:r>
              <a:rPr dirty="0" sz="4000" spc="-100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for</a:t>
            </a:r>
            <a:r>
              <a:rPr dirty="0" sz="4000" spc="-95">
                <a:solidFill>
                  <a:srgbClr val="C55A11"/>
                </a:solidFill>
              </a:rPr>
              <a:t> </a:t>
            </a:r>
            <a:r>
              <a:rPr dirty="0" sz="4000">
                <a:solidFill>
                  <a:srgbClr val="C55A11"/>
                </a:solidFill>
              </a:rPr>
              <a:t>B2B</a:t>
            </a:r>
            <a:r>
              <a:rPr dirty="0" sz="4000" spc="-95">
                <a:solidFill>
                  <a:srgbClr val="C55A11"/>
                </a:solidFill>
              </a:rPr>
              <a:t> </a:t>
            </a:r>
            <a:r>
              <a:rPr dirty="0" sz="4000" spc="-10">
                <a:solidFill>
                  <a:srgbClr val="C55A11"/>
                </a:solidFill>
              </a:rPr>
              <a:t>Guest </a:t>
            </a:r>
            <a:r>
              <a:rPr dirty="0" sz="4000" spc="-20">
                <a:solidFill>
                  <a:srgbClr val="C55A11"/>
                </a:solidFill>
              </a:rPr>
              <a:t>User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1" y="0"/>
            <a:ext cx="5486400" cy="6858000"/>
            <a:chOff x="1" y="0"/>
            <a:chExt cx="54864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1" y="0"/>
              <a:ext cx="5486400" cy="6858000"/>
            </a:xfrm>
            <a:custGeom>
              <a:avLst/>
              <a:gdLst/>
              <a:ahLst/>
              <a:cxnLst/>
              <a:rect l="l" t="t" r="r" b="b"/>
              <a:pathLst>
                <a:path w="5486400" h="6858000">
                  <a:moveTo>
                    <a:pt x="5486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486400" y="685800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2" y="1862327"/>
              <a:ext cx="3739896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2844" rIns="0" bIns="0" rtlCol="0" vert="horz">
            <a:spAutoFit/>
          </a:bodyPr>
          <a:lstStyle/>
          <a:p>
            <a:pPr marL="1967864">
              <a:lnSpc>
                <a:spcPct val="100000"/>
              </a:lnSpc>
              <a:spcBef>
                <a:spcPts val="100"/>
              </a:spcBef>
            </a:pPr>
            <a:r>
              <a:rPr dirty="0"/>
              <a:t>Azure</a:t>
            </a:r>
            <a:r>
              <a:rPr dirty="0" spc="-155"/>
              <a:t> </a:t>
            </a:r>
            <a:r>
              <a:rPr dirty="0"/>
              <a:t>Active</a:t>
            </a:r>
            <a:r>
              <a:rPr dirty="0" spc="-155"/>
              <a:t> </a:t>
            </a:r>
            <a:r>
              <a:rPr dirty="0"/>
              <a:t>Directory</a:t>
            </a:r>
            <a:r>
              <a:rPr dirty="0" spc="-160"/>
              <a:t> </a:t>
            </a:r>
            <a:r>
              <a:rPr dirty="0" spc="-10"/>
              <a:t>(AAD)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29896" y="1688592"/>
            <a:ext cx="5848985" cy="4343400"/>
            <a:chOff x="229896" y="1688592"/>
            <a:chExt cx="5848985" cy="4343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27" y="1688592"/>
              <a:ext cx="2782824" cy="21701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6063" y="4514088"/>
              <a:ext cx="1523999" cy="151790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385299" y="2261349"/>
              <a:ext cx="2693670" cy="3129280"/>
            </a:xfrm>
            <a:custGeom>
              <a:avLst/>
              <a:gdLst/>
              <a:ahLst/>
              <a:cxnLst/>
              <a:rect l="l" t="t" r="r" b="b"/>
              <a:pathLst>
                <a:path w="2693670" h="3129279">
                  <a:moveTo>
                    <a:pt x="2617927" y="2814243"/>
                  </a:moveTo>
                  <a:lnTo>
                    <a:pt x="2603601" y="2809252"/>
                  </a:lnTo>
                  <a:lnTo>
                    <a:pt x="2527401" y="2782760"/>
                  </a:lnTo>
                  <a:lnTo>
                    <a:pt x="2531084" y="2811094"/>
                  </a:lnTo>
                  <a:lnTo>
                    <a:pt x="299034" y="3100451"/>
                  </a:lnTo>
                  <a:lnTo>
                    <a:pt x="302704" y="3128784"/>
                  </a:lnTo>
                  <a:lnTo>
                    <a:pt x="2534755" y="2839428"/>
                  </a:lnTo>
                  <a:lnTo>
                    <a:pt x="2538425" y="2867774"/>
                  </a:lnTo>
                  <a:lnTo>
                    <a:pt x="2617927" y="2814243"/>
                  </a:lnTo>
                  <a:close/>
                </a:path>
                <a:path w="2693670" h="3129279">
                  <a:moveTo>
                    <a:pt x="2617927" y="0"/>
                  </a:moveTo>
                  <a:lnTo>
                    <a:pt x="2524988" y="23418"/>
                  </a:lnTo>
                  <a:lnTo>
                    <a:pt x="2543632" y="45072"/>
                  </a:lnTo>
                  <a:lnTo>
                    <a:pt x="0" y="2233739"/>
                  </a:lnTo>
                  <a:lnTo>
                    <a:pt x="18643" y="2255405"/>
                  </a:lnTo>
                  <a:lnTo>
                    <a:pt x="2562263" y="66738"/>
                  </a:lnTo>
                  <a:lnTo>
                    <a:pt x="2580906" y="88392"/>
                  </a:lnTo>
                  <a:lnTo>
                    <a:pt x="2602954" y="35763"/>
                  </a:lnTo>
                  <a:lnTo>
                    <a:pt x="2617927" y="0"/>
                  </a:lnTo>
                  <a:close/>
                </a:path>
                <a:path w="2693670" h="3129279">
                  <a:moveTo>
                    <a:pt x="2693238" y="1390929"/>
                  </a:moveTo>
                  <a:lnTo>
                    <a:pt x="2597404" y="1392694"/>
                  </a:lnTo>
                  <a:lnTo>
                    <a:pt x="2610650" y="1418005"/>
                  </a:lnTo>
                  <a:lnTo>
                    <a:pt x="168833" y="2695562"/>
                  </a:lnTo>
                  <a:lnTo>
                    <a:pt x="182079" y="2720886"/>
                  </a:lnTo>
                  <a:lnTo>
                    <a:pt x="2623896" y="1443329"/>
                  </a:lnTo>
                  <a:lnTo>
                    <a:pt x="2637142" y="1468653"/>
                  </a:lnTo>
                  <a:lnTo>
                    <a:pt x="2678468" y="1411389"/>
                  </a:lnTo>
                  <a:lnTo>
                    <a:pt x="2693238" y="139092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44184" y="3445564"/>
              <a:ext cx="1705610" cy="1930400"/>
            </a:xfrm>
            <a:custGeom>
              <a:avLst/>
              <a:gdLst/>
              <a:ahLst/>
              <a:cxnLst/>
              <a:rect l="l" t="t" r="r" b="b"/>
              <a:pathLst>
                <a:path w="1705610" h="1930400">
                  <a:moveTo>
                    <a:pt x="259398" y="0"/>
                  </a:moveTo>
                  <a:lnTo>
                    <a:pt x="235547" y="47619"/>
                  </a:lnTo>
                  <a:lnTo>
                    <a:pt x="211875" y="95209"/>
                  </a:lnTo>
                  <a:lnTo>
                    <a:pt x="188563" y="142739"/>
                  </a:lnTo>
                  <a:lnTo>
                    <a:pt x="165790" y="190177"/>
                  </a:lnTo>
                  <a:lnTo>
                    <a:pt x="143735" y="237495"/>
                  </a:lnTo>
                  <a:lnTo>
                    <a:pt x="122580" y="284662"/>
                  </a:lnTo>
                  <a:lnTo>
                    <a:pt x="102503" y="331648"/>
                  </a:lnTo>
                  <a:lnTo>
                    <a:pt x="83684" y="378423"/>
                  </a:lnTo>
                  <a:lnTo>
                    <a:pt x="66304" y="424956"/>
                  </a:lnTo>
                  <a:lnTo>
                    <a:pt x="50541" y="471217"/>
                  </a:lnTo>
                  <a:lnTo>
                    <a:pt x="36575" y="517176"/>
                  </a:lnTo>
                  <a:lnTo>
                    <a:pt x="24587" y="562803"/>
                  </a:lnTo>
                  <a:lnTo>
                    <a:pt x="14755" y="608067"/>
                  </a:lnTo>
                  <a:lnTo>
                    <a:pt x="7260" y="652939"/>
                  </a:lnTo>
                  <a:lnTo>
                    <a:pt x="2282" y="697389"/>
                  </a:lnTo>
                  <a:lnTo>
                    <a:pt x="0" y="741385"/>
                  </a:lnTo>
                  <a:lnTo>
                    <a:pt x="593" y="784898"/>
                  </a:lnTo>
                  <a:lnTo>
                    <a:pt x="4242" y="827898"/>
                  </a:lnTo>
                  <a:lnTo>
                    <a:pt x="11127" y="870354"/>
                  </a:lnTo>
                  <a:lnTo>
                    <a:pt x="21427" y="912237"/>
                  </a:lnTo>
                  <a:lnTo>
                    <a:pt x="35322" y="953515"/>
                  </a:lnTo>
                  <a:lnTo>
                    <a:pt x="52991" y="994160"/>
                  </a:lnTo>
                  <a:lnTo>
                    <a:pt x="74615" y="1034140"/>
                  </a:lnTo>
                  <a:lnTo>
                    <a:pt x="100372" y="1073426"/>
                  </a:lnTo>
                  <a:lnTo>
                    <a:pt x="147762" y="1128786"/>
                  </a:lnTo>
                  <a:lnTo>
                    <a:pt x="177112" y="1156707"/>
                  </a:lnTo>
                  <a:lnTo>
                    <a:pt x="209910" y="1184732"/>
                  </a:lnTo>
                  <a:lnTo>
                    <a:pt x="245913" y="1212821"/>
                  </a:lnTo>
                  <a:lnTo>
                    <a:pt x="284880" y="1240932"/>
                  </a:lnTo>
                  <a:lnTo>
                    <a:pt x="326570" y="1269023"/>
                  </a:lnTo>
                  <a:lnTo>
                    <a:pt x="370740" y="1297054"/>
                  </a:lnTo>
                  <a:lnTo>
                    <a:pt x="417149" y="1324981"/>
                  </a:lnTo>
                  <a:lnTo>
                    <a:pt x="465555" y="1352765"/>
                  </a:lnTo>
                  <a:lnTo>
                    <a:pt x="515717" y="1380364"/>
                  </a:lnTo>
                  <a:lnTo>
                    <a:pt x="567392" y="1407735"/>
                  </a:lnTo>
                  <a:lnTo>
                    <a:pt x="620339" y="1434838"/>
                  </a:lnTo>
                  <a:lnTo>
                    <a:pt x="674315" y="1461631"/>
                  </a:lnTo>
                  <a:lnTo>
                    <a:pt x="729081" y="1488073"/>
                  </a:lnTo>
                  <a:lnTo>
                    <a:pt x="784392" y="1514122"/>
                  </a:lnTo>
                  <a:lnTo>
                    <a:pt x="840009" y="1539737"/>
                  </a:lnTo>
                  <a:lnTo>
                    <a:pt x="895688" y="1564876"/>
                  </a:lnTo>
                  <a:lnTo>
                    <a:pt x="951189" y="1589498"/>
                  </a:lnTo>
                  <a:lnTo>
                    <a:pt x="1006270" y="1613561"/>
                  </a:lnTo>
                  <a:lnTo>
                    <a:pt x="1060688" y="1637024"/>
                  </a:lnTo>
                  <a:lnTo>
                    <a:pt x="1114202" y="1659845"/>
                  </a:lnTo>
                  <a:lnTo>
                    <a:pt x="1166571" y="1681983"/>
                  </a:lnTo>
                  <a:lnTo>
                    <a:pt x="1217552" y="1703397"/>
                  </a:lnTo>
                  <a:lnTo>
                    <a:pt x="1266904" y="1724044"/>
                  </a:lnTo>
                  <a:lnTo>
                    <a:pt x="1314385" y="1743884"/>
                  </a:lnTo>
                  <a:lnTo>
                    <a:pt x="1359753" y="1762875"/>
                  </a:lnTo>
                  <a:lnTo>
                    <a:pt x="1402767" y="1780976"/>
                  </a:lnTo>
                  <a:lnTo>
                    <a:pt x="1443184" y="1798144"/>
                  </a:lnTo>
                  <a:lnTo>
                    <a:pt x="1480764" y="1814339"/>
                  </a:lnTo>
                  <a:lnTo>
                    <a:pt x="1546442" y="1843644"/>
                  </a:lnTo>
                  <a:lnTo>
                    <a:pt x="1597867" y="1868557"/>
                  </a:lnTo>
                  <a:lnTo>
                    <a:pt x="1649657" y="1894777"/>
                  </a:lnTo>
                  <a:lnTo>
                    <a:pt x="1683086" y="1910460"/>
                  </a:lnTo>
                  <a:lnTo>
                    <a:pt x="1700779" y="1917217"/>
                  </a:lnTo>
                  <a:lnTo>
                    <a:pt x="1705357" y="1916657"/>
                  </a:lnTo>
                  <a:lnTo>
                    <a:pt x="1699444" y="1910391"/>
                  </a:lnTo>
                  <a:lnTo>
                    <a:pt x="1666636" y="1887184"/>
                  </a:lnTo>
                  <a:lnTo>
                    <a:pt x="1623336" y="1860480"/>
                  </a:lnTo>
                  <a:lnTo>
                    <a:pt x="1584615" y="1842052"/>
                  </a:lnTo>
                  <a:lnTo>
                    <a:pt x="1579128" y="1859134"/>
                  </a:lnTo>
                  <a:lnTo>
                    <a:pt x="1572192" y="1887606"/>
                  </a:lnTo>
                  <a:lnTo>
                    <a:pt x="1568154" y="1913178"/>
                  </a:lnTo>
                  <a:lnTo>
                    <a:pt x="1571363" y="1921565"/>
                  </a:lnTo>
                  <a:lnTo>
                    <a:pt x="1585962" y="1900133"/>
                  </a:lnTo>
                  <a:lnTo>
                    <a:pt x="1608635" y="1859445"/>
                  </a:lnTo>
                  <a:lnTo>
                    <a:pt x="1632551" y="1820000"/>
                  </a:lnTo>
                  <a:lnTo>
                    <a:pt x="1650876" y="1802296"/>
                  </a:lnTo>
                  <a:lnTo>
                    <a:pt x="1663714" y="1818136"/>
                  </a:lnTo>
                  <a:lnTo>
                    <a:pt x="1674067" y="1854476"/>
                  </a:lnTo>
                  <a:lnTo>
                    <a:pt x="1679451" y="1894543"/>
                  </a:lnTo>
                  <a:lnTo>
                    <a:pt x="1677380" y="1921565"/>
                  </a:lnTo>
                  <a:lnTo>
                    <a:pt x="1661229" y="1929951"/>
                  </a:lnTo>
                  <a:lnTo>
                    <a:pt x="1634311" y="1929019"/>
                  </a:lnTo>
                  <a:lnTo>
                    <a:pt x="1609049" y="1924360"/>
                  </a:lnTo>
                  <a:lnTo>
                    <a:pt x="1597867" y="1921565"/>
                  </a:lnTo>
                  <a:lnTo>
                    <a:pt x="1650876" y="1921565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4496" y="1709927"/>
            <a:ext cx="2502407" cy="106070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36208" y="3118104"/>
            <a:ext cx="2554223" cy="106984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36208" y="4489703"/>
            <a:ext cx="2557271" cy="1069848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8912360" y="1389888"/>
            <a:ext cx="2441575" cy="3801110"/>
            <a:chOff x="8912360" y="1389888"/>
            <a:chExt cx="2441575" cy="380111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2079" y="1389888"/>
              <a:ext cx="1103376" cy="102412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2887" y="1664208"/>
              <a:ext cx="1112520" cy="106984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2511" y="2959608"/>
              <a:ext cx="1161288" cy="114909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8423" y="4105655"/>
              <a:ext cx="1094231" cy="108508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918711" y="2412106"/>
              <a:ext cx="464184" cy="918844"/>
            </a:xfrm>
            <a:custGeom>
              <a:avLst/>
              <a:gdLst/>
              <a:ahLst/>
              <a:cxnLst/>
              <a:rect l="l" t="t" r="r" b="b"/>
              <a:pathLst>
                <a:path w="464184" h="918845">
                  <a:moveTo>
                    <a:pt x="0" y="918226"/>
                  </a:moveTo>
                  <a:lnTo>
                    <a:pt x="463827" y="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918710" y="2645638"/>
              <a:ext cx="1418590" cy="810260"/>
            </a:xfrm>
            <a:custGeom>
              <a:avLst/>
              <a:gdLst/>
              <a:ahLst/>
              <a:cxnLst/>
              <a:rect l="l" t="t" r="r" b="b"/>
              <a:pathLst>
                <a:path w="1418590" h="810260">
                  <a:moveTo>
                    <a:pt x="0" y="809827"/>
                  </a:moveTo>
                  <a:lnTo>
                    <a:pt x="1417985" y="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918711" y="3533817"/>
              <a:ext cx="1274445" cy="30480"/>
            </a:xfrm>
            <a:custGeom>
              <a:avLst/>
              <a:gdLst/>
              <a:ahLst/>
              <a:cxnLst/>
              <a:rect l="l" t="t" r="r" b="b"/>
              <a:pathLst>
                <a:path w="1274445" h="30479">
                  <a:moveTo>
                    <a:pt x="0" y="30048"/>
                  </a:moveTo>
                  <a:lnTo>
                    <a:pt x="1274336" y="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918711" y="3679095"/>
              <a:ext cx="668020" cy="638175"/>
            </a:xfrm>
            <a:custGeom>
              <a:avLst/>
              <a:gdLst/>
              <a:ahLst/>
              <a:cxnLst/>
              <a:rect l="l" t="t" r="r" b="b"/>
              <a:pathLst>
                <a:path w="668020" h="638175">
                  <a:moveTo>
                    <a:pt x="0" y="0"/>
                  </a:moveTo>
                  <a:lnTo>
                    <a:pt x="667923" y="637549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11" y="2267711"/>
            <a:ext cx="1432559" cy="370027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2304" y="2243327"/>
            <a:ext cx="1371599" cy="384047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0903" y="2276855"/>
            <a:ext cx="1435608" cy="20878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8095" y="2252472"/>
            <a:ext cx="1453895" cy="21335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11383" y="2243327"/>
            <a:ext cx="1344168" cy="436168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14088" y="2252472"/>
            <a:ext cx="1478279" cy="3349752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96333" y="1365250"/>
            <a:ext cx="11399520" cy="880744"/>
            <a:chOff x="296333" y="1365250"/>
            <a:chExt cx="11399520" cy="880744"/>
          </a:xfrm>
        </p:grpSpPr>
        <p:sp>
          <p:nvSpPr>
            <p:cNvPr id="9" name="object 9" descr=""/>
            <p:cNvSpPr/>
            <p:nvPr/>
          </p:nvSpPr>
          <p:spPr>
            <a:xfrm>
              <a:off x="296333" y="1371600"/>
              <a:ext cx="11399520" cy="0"/>
            </a:xfrm>
            <a:custGeom>
              <a:avLst/>
              <a:gdLst/>
              <a:ahLst/>
              <a:cxnLst/>
              <a:rect l="l" t="t" r="r" b="b"/>
              <a:pathLst>
                <a:path w="11399520" h="0">
                  <a:moveTo>
                    <a:pt x="0" y="0"/>
                  </a:moveTo>
                  <a:lnTo>
                    <a:pt x="11399356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79500" y="1388532"/>
              <a:ext cx="0" cy="826769"/>
            </a:xfrm>
            <a:custGeom>
              <a:avLst/>
              <a:gdLst/>
              <a:ahLst/>
              <a:cxnLst/>
              <a:rect l="l" t="t" r="r" b="b"/>
              <a:pathLst>
                <a:path w="0" h="826769">
                  <a:moveTo>
                    <a:pt x="0" y="0"/>
                  </a:moveTo>
                  <a:lnTo>
                    <a:pt x="1" y="826749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107667" y="1371600"/>
              <a:ext cx="0" cy="874394"/>
            </a:xfrm>
            <a:custGeom>
              <a:avLst/>
              <a:gdLst/>
              <a:ahLst/>
              <a:cxnLst/>
              <a:rect l="l" t="t" r="r" b="b"/>
              <a:pathLst>
                <a:path w="0" h="874394">
                  <a:moveTo>
                    <a:pt x="0" y="0"/>
                  </a:moveTo>
                  <a:lnTo>
                    <a:pt x="1" y="874179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258354" y="1388532"/>
              <a:ext cx="0" cy="857250"/>
            </a:xfrm>
            <a:custGeom>
              <a:avLst/>
              <a:gdLst/>
              <a:ahLst/>
              <a:cxnLst/>
              <a:rect l="l" t="t" r="r" b="b"/>
              <a:pathLst>
                <a:path w="0" h="857250">
                  <a:moveTo>
                    <a:pt x="0" y="0"/>
                  </a:moveTo>
                  <a:lnTo>
                    <a:pt x="1" y="857246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195365" y="1371600"/>
              <a:ext cx="0" cy="874394"/>
            </a:xfrm>
            <a:custGeom>
              <a:avLst/>
              <a:gdLst/>
              <a:ahLst/>
              <a:cxnLst/>
              <a:rect l="l" t="t" r="r" b="b"/>
              <a:pathLst>
                <a:path w="0" h="874394">
                  <a:moveTo>
                    <a:pt x="0" y="0"/>
                  </a:moveTo>
                  <a:lnTo>
                    <a:pt x="1" y="874179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114090" y="1371600"/>
              <a:ext cx="0" cy="850265"/>
            </a:xfrm>
            <a:custGeom>
              <a:avLst/>
              <a:gdLst/>
              <a:ahLst/>
              <a:cxnLst/>
              <a:rect l="l" t="t" r="r" b="b"/>
              <a:pathLst>
                <a:path w="0" h="850264">
                  <a:moveTo>
                    <a:pt x="0" y="0"/>
                  </a:moveTo>
                  <a:lnTo>
                    <a:pt x="1" y="84983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988760" y="1368526"/>
              <a:ext cx="0" cy="847090"/>
            </a:xfrm>
            <a:custGeom>
              <a:avLst/>
              <a:gdLst/>
              <a:ahLst/>
              <a:cxnLst/>
              <a:rect l="l" t="t" r="r" b="b"/>
              <a:pathLst>
                <a:path w="0" h="847089">
                  <a:moveTo>
                    <a:pt x="0" y="0"/>
                  </a:moveTo>
                  <a:lnTo>
                    <a:pt x="1" y="846755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1611" rIns="0" bIns="0" rtlCol="0" vert="horz">
            <a:spAutoFit/>
          </a:bodyPr>
          <a:lstStyle/>
          <a:p>
            <a:pPr marL="3533775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B0F0"/>
                </a:solidFill>
                <a:latin typeface="Calibri"/>
                <a:cs typeface="Calibri"/>
              </a:rPr>
              <a:t>Azure</a:t>
            </a:r>
            <a:r>
              <a:rPr dirty="0" sz="3200" spc="-8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B0F0"/>
                </a:solidFill>
                <a:latin typeface="Calibri"/>
                <a:cs typeface="Calibri"/>
              </a:rPr>
              <a:t>Active</a:t>
            </a:r>
            <a:r>
              <a:rPr dirty="0" sz="3200" spc="-8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00B0F0"/>
                </a:solidFill>
                <a:latin typeface="Calibri"/>
                <a:cs typeface="Calibri"/>
              </a:rPr>
              <a:t>Directory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982" y="245364"/>
            <a:ext cx="99428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Azure</a:t>
            </a:r>
            <a:r>
              <a:rPr dirty="0" spc="-105"/>
              <a:t> </a:t>
            </a:r>
            <a:r>
              <a:rPr dirty="0"/>
              <a:t>Active</a:t>
            </a:r>
            <a:r>
              <a:rPr dirty="0" spc="-105"/>
              <a:t> </a:t>
            </a:r>
            <a:r>
              <a:rPr dirty="0"/>
              <a:t>Directory</a:t>
            </a:r>
            <a:r>
              <a:rPr dirty="0" spc="-105"/>
              <a:t> </a:t>
            </a:r>
            <a:r>
              <a:rPr dirty="0"/>
              <a:t>(AAD)</a:t>
            </a:r>
            <a:r>
              <a:rPr dirty="0" spc="-110"/>
              <a:t> </a:t>
            </a:r>
            <a:r>
              <a:rPr dirty="0"/>
              <a:t>vs</a:t>
            </a:r>
            <a:r>
              <a:rPr dirty="0" spc="-105"/>
              <a:t> </a:t>
            </a:r>
            <a:r>
              <a:rPr dirty="0" spc="-20"/>
              <a:t>On-</a:t>
            </a:r>
            <a:r>
              <a:rPr dirty="0"/>
              <a:t>Prem</a:t>
            </a:r>
            <a:r>
              <a:rPr dirty="0" spc="-110"/>
              <a:t> </a:t>
            </a:r>
            <a:r>
              <a:rPr dirty="0" spc="-25"/>
              <a:t>AD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20040" y="1066800"/>
            <a:ext cx="5041900" cy="3648075"/>
            <a:chOff x="320040" y="1066800"/>
            <a:chExt cx="5041900" cy="36480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4616" y="2685288"/>
              <a:ext cx="1941576" cy="15148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919" y="2535936"/>
              <a:ext cx="667512" cy="630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40" y="1066800"/>
              <a:ext cx="2974848" cy="173735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20258" y="1774507"/>
              <a:ext cx="193040" cy="389890"/>
            </a:xfrm>
            <a:custGeom>
              <a:avLst/>
              <a:gdLst/>
              <a:ahLst/>
              <a:cxnLst/>
              <a:rect l="l" t="t" r="r" b="b"/>
              <a:pathLst>
                <a:path w="193040" h="389889">
                  <a:moveTo>
                    <a:pt x="192821" y="0"/>
                  </a:moveTo>
                  <a:lnTo>
                    <a:pt x="0" y="0"/>
                  </a:lnTo>
                  <a:lnTo>
                    <a:pt x="0" y="389270"/>
                  </a:lnTo>
                  <a:lnTo>
                    <a:pt x="192821" y="389270"/>
                  </a:lnTo>
                  <a:lnTo>
                    <a:pt x="192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06962" y="2811076"/>
              <a:ext cx="1640205" cy="659130"/>
            </a:xfrm>
            <a:custGeom>
              <a:avLst/>
              <a:gdLst/>
              <a:ahLst/>
              <a:cxnLst/>
              <a:rect l="l" t="t" r="r" b="b"/>
              <a:pathLst>
                <a:path w="1640204" h="659129">
                  <a:moveTo>
                    <a:pt x="0" y="0"/>
                  </a:moveTo>
                  <a:lnTo>
                    <a:pt x="0" y="658729"/>
                  </a:lnTo>
                  <a:lnTo>
                    <a:pt x="1639675" y="658729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06962" y="3469805"/>
              <a:ext cx="0" cy="1244600"/>
            </a:xfrm>
            <a:custGeom>
              <a:avLst/>
              <a:gdLst/>
              <a:ahLst/>
              <a:cxnLst/>
              <a:rect l="l" t="t" r="r" b="b"/>
              <a:pathLst>
                <a:path w="0" h="1244600">
                  <a:moveTo>
                    <a:pt x="0" y="1244523"/>
                  </a:moveTo>
                  <a:lnTo>
                    <a:pt x="0" y="622261"/>
                  </a:lnTo>
                  <a:lnTo>
                    <a:pt x="2" y="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376182" y="2163776"/>
              <a:ext cx="600075" cy="532765"/>
            </a:xfrm>
            <a:custGeom>
              <a:avLst/>
              <a:gdLst/>
              <a:ahLst/>
              <a:cxnLst/>
              <a:rect l="l" t="t" r="r" b="b"/>
              <a:pathLst>
                <a:path w="600075" h="532764">
                  <a:moveTo>
                    <a:pt x="534346" y="40945"/>
                  </a:moveTo>
                  <a:lnTo>
                    <a:pt x="0" y="513191"/>
                  </a:lnTo>
                  <a:lnTo>
                    <a:pt x="16821" y="532223"/>
                  </a:lnTo>
                  <a:lnTo>
                    <a:pt x="551167" y="59977"/>
                  </a:lnTo>
                  <a:lnTo>
                    <a:pt x="534346" y="40945"/>
                  </a:lnTo>
                  <a:close/>
                </a:path>
                <a:path w="600075" h="532764">
                  <a:moveTo>
                    <a:pt x="586732" y="32534"/>
                  </a:moveTo>
                  <a:lnTo>
                    <a:pt x="543863" y="32534"/>
                  </a:lnTo>
                  <a:lnTo>
                    <a:pt x="560683" y="51567"/>
                  </a:lnTo>
                  <a:lnTo>
                    <a:pt x="551167" y="59977"/>
                  </a:lnTo>
                  <a:lnTo>
                    <a:pt x="567988" y="79010"/>
                  </a:lnTo>
                  <a:lnTo>
                    <a:pt x="586732" y="32534"/>
                  </a:lnTo>
                  <a:close/>
                </a:path>
                <a:path w="600075" h="532764">
                  <a:moveTo>
                    <a:pt x="543863" y="32534"/>
                  </a:moveTo>
                  <a:lnTo>
                    <a:pt x="534346" y="40945"/>
                  </a:lnTo>
                  <a:lnTo>
                    <a:pt x="551167" y="59977"/>
                  </a:lnTo>
                  <a:lnTo>
                    <a:pt x="560683" y="51567"/>
                  </a:lnTo>
                  <a:lnTo>
                    <a:pt x="543863" y="32534"/>
                  </a:lnTo>
                  <a:close/>
                </a:path>
                <a:path w="600075" h="532764">
                  <a:moveTo>
                    <a:pt x="599854" y="0"/>
                  </a:moveTo>
                  <a:lnTo>
                    <a:pt x="517526" y="21913"/>
                  </a:lnTo>
                  <a:lnTo>
                    <a:pt x="534346" y="40945"/>
                  </a:lnTo>
                  <a:lnTo>
                    <a:pt x="543863" y="32534"/>
                  </a:lnTo>
                  <a:lnTo>
                    <a:pt x="586732" y="32534"/>
                  </a:lnTo>
                  <a:lnTo>
                    <a:pt x="59985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72983" y="4008120"/>
            <a:ext cx="2075688" cy="168859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248704" y="5891276"/>
            <a:ext cx="2722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Premises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Active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Directory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664883" y="3887190"/>
            <a:ext cx="2096770" cy="895350"/>
            <a:chOff x="5664883" y="3887190"/>
            <a:chExt cx="2096770" cy="895350"/>
          </a:xfrm>
        </p:grpSpPr>
        <p:sp>
          <p:nvSpPr>
            <p:cNvPr id="14" name="object 14" descr=""/>
            <p:cNvSpPr/>
            <p:nvPr/>
          </p:nvSpPr>
          <p:spPr>
            <a:xfrm>
              <a:off x="5671234" y="3893539"/>
              <a:ext cx="2084070" cy="882650"/>
            </a:xfrm>
            <a:custGeom>
              <a:avLst/>
              <a:gdLst/>
              <a:ahLst/>
              <a:cxnLst/>
              <a:rect l="l" t="t" r="r" b="b"/>
              <a:pathLst>
                <a:path w="2084070" h="882650">
                  <a:moveTo>
                    <a:pt x="276451" y="0"/>
                  </a:moveTo>
                  <a:lnTo>
                    <a:pt x="0" y="158442"/>
                  </a:lnTo>
                  <a:lnTo>
                    <a:pt x="158441" y="434894"/>
                  </a:lnTo>
                  <a:lnTo>
                    <a:pt x="187943" y="326171"/>
                  </a:lnTo>
                  <a:lnTo>
                    <a:pt x="1837082" y="773671"/>
                  </a:lnTo>
                  <a:lnTo>
                    <a:pt x="1807580" y="882395"/>
                  </a:lnTo>
                  <a:lnTo>
                    <a:pt x="2084033" y="723953"/>
                  </a:lnTo>
                  <a:lnTo>
                    <a:pt x="1925591" y="447501"/>
                  </a:lnTo>
                  <a:lnTo>
                    <a:pt x="1896088" y="556224"/>
                  </a:lnTo>
                  <a:lnTo>
                    <a:pt x="246948" y="108723"/>
                  </a:lnTo>
                  <a:lnTo>
                    <a:pt x="27645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71233" y="3893540"/>
              <a:ext cx="2084070" cy="882650"/>
            </a:xfrm>
            <a:custGeom>
              <a:avLst/>
              <a:gdLst/>
              <a:ahLst/>
              <a:cxnLst/>
              <a:rect l="l" t="t" r="r" b="b"/>
              <a:pathLst>
                <a:path w="2084070" h="882650">
                  <a:moveTo>
                    <a:pt x="0" y="158441"/>
                  </a:moveTo>
                  <a:lnTo>
                    <a:pt x="276452" y="0"/>
                  </a:lnTo>
                  <a:lnTo>
                    <a:pt x="246949" y="108723"/>
                  </a:lnTo>
                  <a:lnTo>
                    <a:pt x="1896089" y="556224"/>
                  </a:lnTo>
                  <a:lnTo>
                    <a:pt x="1925592" y="447501"/>
                  </a:lnTo>
                  <a:lnTo>
                    <a:pt x="2084033" y="723953"/>
                  </a:lnTo>
                  <a:lnTo>
                    <a:pt x="1807582" y="882395"/>
                  </a:lnTo>
                  <a:lnTo>
                    <a:pt x="1837084" y="773671"/>
                  </a:lnTo>
                  <a:lnTo>
                    <a:pt x="187944" y="326170"/>
                  </a:lnTo>
                  <a:lnTo>
                    <a:pt x="158441" y="434894"/>
                  </a:lnTo>
                  <a:lnTo>
                    <a:pt x="0" y="15844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 rot="900000">
            <a:off x="6084242" y="4233210"/>
            <a:ext cx="1251057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0"/>
              </a:lnSpc>
            </a:pPr>
            <a:r>
              <a:rPr dirty="0" baseline="1543" sz="2700">
                <a:solidFill>
                  <a:srgbClr val="44546A"/>
                </a:solidFill>
                <a:latin typeface="Calibri"/>
                <a:cs typeface="Calibri"/>
              </a:rPr>
              <a:t>AAD</a:t>
            </a:r>
            <a:r>
              <a:rPr dirty="0" baseline="1543" sz="2700" spc="-3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44546A"/>
                </a:solidFill>
                <a:latin typeface="Calibri"/>
                <a:cs typeface="Calibri"/>
              </a:rPr>
              <a:t>Connect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063" y="4794503"/>
            <a:ext cx="2755391" cy="106375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6288" y="1527047"/>
            <a:ext cx="4855463" cy="242925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5162383" y="1264411"/>
            <a:ext cx="72898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SAML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dirty="0" sz="1800" spc="-10">
                <a:latin typeface="Calibri"/>
                <a:cs typeface="Calibri"/>
              </a:rPr>
              <a:t>Oauth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2200"/>
              </a:lnSpc>
            </a:pPr>
            <a:r>
              <a:rPr dirty="0" sz="1800" spc="-10">
                <a:latin typeface="Calibri"/>
                <a:cs typeface="Calibri"/>
              </a:rPr>
              <a:t>OpenID WSFed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6331" y="2672079"/>
            <a:ext cx="954532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>
                <a:solidFill>
                  <a:srgbClr val="C55A11"/>
                </a:solidFill>
              </a:rPr>
              <a:t>Azure</a:t>
            </a:r>
            <a:r>
              <a:rPr dirty="0" sz="4900" spc="-170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Active</a:t>
            </a:r>
            <a:r>
              <a:rPr dirty="0" sz="4900" spc="-165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Directory</a:t>
            </a:r>
            <a:r>
              <a:rPr dirty="0" sz="4900" spc="-175">
                <a:solidFill>
                  <a:srgbClr val="C55A11"/>
                </a:solidFill>
              </a:rPr>
              <a:t> </a:t>
            </a:r>
            <a:r>
              <a:rPr dirty="0" sz="4900">
                <a:solidFill>
                  <a:srgbClr val="C55A11"/>
                </a:solidFill>
              </a:rPr>
              <a:t>Licenses</a:t>
            </a:r>
            <a:r>
              <a:rPr dirty="0" sz="4900" spc="-165">
                <a:solidFill>
                  <a:srgbClr val="C55A11"/>
                </a:solidFill>
              </a:rPr>
              <a:t> </a:t>
            </a:r>
            <a:r>
              <a:rPr dirty="0" sz="4900" spc="-10">
                <a:solidFill>
                  <a:srgbClr val="C55A11"/>
                </a:solidFill>
              </a:rPr>
              <a:t>(SKUs)</a:t>
            </a:r>
            <a:endParaRPr sz="4900"/>
          </a:p>
        </p:txBody>
      </p:sp>
      <p:sp>
        <p:nvSpPr>
          <p:cNvPr id="3" name="object 3" descr=""/>
          <p:cNvSpPr/>
          <p:nvPr/>
        </p:nvSpPr>
        <p:spPr>
          <a:xfrm>
            <a:off x="863600" y="3621087"/>
            <a:ext cx="10922000" cy="0"/>
          </a:xfrm>
          <a:custGeom>
            <a:avLst/>
            <a:gdLst/>
            <a:ahLst/>
            <a:cxnLst/>
            <a:rect l="l" t="t" r="r" b="b"/>
            <a:pathLst>
              <a:path w="10922000" h="0">
                <a:moveTo>
                  <a:pt x="0" y="0"/>
                </a:moveTo>
                <a:lnTo>
                  <a:pt x="10922000" y="1"/>
                </a:lnTo>
              </a:path>
            </a:pathLst>
          </a:custGeom>
          <a:ln w="38100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346972" y="575734"/>
            <a:ext cx="0" cy="5808345"/>
          </a:xfrm>
          <a:custGeom>
            <a:avLst/>
            <a:gdLst/>
            <a:ahLst/>
            <a:cxnLst/>
            <a:rect l="l" t="t" r="r" b="b"/>
            <a:pathLst>
              <a:path w="0" h="5808345">
                <a:moveTo>
                  <a:pt x="0" y="0"/>
                </a:moveTo>
                <a:lnTo>
                  <a:pt x="1" y="5808133"/>
                </a:lnTo>
              </a:path>
            </a:pathLst>
          </a:custGeom>
          <a:ln w="5715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54473" y="2620771"/>
            <a:ext cx="3274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ED7D31"/>
                </a:solidFill>
                <a:latin typeface="Calibri"/>
                <a:cs typeface="Calibri"/>
              </a:rPr>
              <a:t>Azure</a:t>
            </a:r>
            <a:r>
              <a:rPr dirty="0" sz="3600" spc="-85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dirty="0" sz="3600">
                <a:solidFill>
                  <a:srgbClr val="ED7D31"/>
                </a:solidFill>
                <a:latin typeface="Calibri"/>
                <a:cs typeface="Calibri"/>
              </a:rPr>
              <a:t>AD</a:t>
            </a:r>
            <a:r>
              <a:rPr dirty="0" sz="3600" spc="-85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dirty="0" sz="3600" spc="-35">
                <a:solidFill>
                  <a:srgbClr val="ED7D31"/>
                </a:solidFill>
                <a:latin typeface="Calibri"/>
                <a:cs typeface="Calibri"/>
              </a:rPr>
              <a:t>Tenants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30108" y="967740"/>
            <a:ext cx="690308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An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Azure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tenant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instance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Active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Directory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Cloud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and </a:t>
            </a:r>
            <a:r>
              <a:rPr dirty="0" sz="2000">
                <a:latin typeface="Calibri"/>
                <a:cs typeface="Calibri"/>
              </a:rPr>
              <a:t>pretty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much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represents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organization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730108" y="1924811"/>
            <a:ext cx="69449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Hosted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Shared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Infrastructure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where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every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tenant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isolated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with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other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30108" y="2887979"/>
            <a:ext cx="71913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Any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Azure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authentication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be </a:t>
            </a:r>
            <a:r>
              <a:rPr dirty="0" sz="2000" spc="-10">
                <a:latin typeface="Calibri"/>
                <a:cs typeface="Calibri"/>
              </a:rPr>
              <a:t>registered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Azure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730108" y="3848100"/>
            <a:ext cx="7049770" cy="1595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4323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All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Microsoft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SAAS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e.g.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O365,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SharePoint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leveraging </a:t>
            </a:r>
            <a:r>
              <a:rPr dirty="0" sz="2000">
                <a:latin typeface="Calibri"/>
                <a:cs typeface="Calibri"/>
              </a:rPr>
              <a:t>Azure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Identity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management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directory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services.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tenant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recommended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created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from </a:t>
            </a:r>
            <a:r>
              <a:rPr dirty="0" sz="2000">
                <a:latin typeface="Calibri"/>
                <a:cs typeface="Calibri"/>
              </a:rPr>
              <a:t>Azure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Portal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Powershell,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however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limitations.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2025-12-09T07:16:35Z</dcterms:created>
  <dcterms:modified xsi:type="dcterms:W3CDTF">2025-12-09T07:16:35Z</dcterms:modified>
</cp:coreProperties>
</file>